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FEB"/>
    <a:srgbClr val="EDA5DA"/>
    <a:srgbClr val="6C0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F673-39CE-48FD-8342-CECEB8441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BAC0F-1164-402E-A69A-5CA64A121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256B3-757B-4344-822F-EA5D46A2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2F8C1-17ED-4293-8205-14E19812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65401-AB96-4CF4-85FE-D869E06D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13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4729-AA90-4917-B8F3-CA76B35B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720E0-6534-4150-A052-B3FB0BCE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DB8F-09C5-487A-B37A-818F8208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DAA8-7EB5-4B8E-B414-DFD48226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F651-B12A-4E43-AE21-8A8E03C8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92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19CE1-3902-42B1-B113-2A2E25B2D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0C1B5-CBAB-4721-95E2-E30233E6B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6D29F-B99E-45BC-8250-05502A7E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ECD23-BFD1-4122-9221-8A69BA02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78F6-DD56-49BC-B7D2-783F5670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464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7286-BB15-4DAF-B5CC-8FE75059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6C298-3300-43FD-B849-B5EE9D76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7C10C-7448-4598-9FBE-427960AD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EBE4-A498-4878-B21C-2CFFFE3E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B3C5-B406-4C0E-A668-966C84F6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70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13D2-6393-4825-A51A-09D9E30D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E884A-4110-41C5-9319-459A3517F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7A765-0E76-4601-9BE8-67A84928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AF9B9-924F-47AA-836B-0E2FC373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C0A82-CE34-4F0B-8F24-F927F2AD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64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B874-ACB8-4CBC-BE27-F9CB93F0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9E81-51AE-487D-B137-7BED8264E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C5955-017C-4F80-8DF8-4BD0A1410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46CEF-82CB-43B8-A471-A41BDC89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42466-2820-4D1A-8B88-A4269F0B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9C727-B493-4C12-808E-7B13D924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006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07524-ED73-44AE-AF70-6988E406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DF8FE-7A99-432B-9E60-46421C38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77CCF-68D7-4E54-88C8-BFB56B60D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AB09A-103A-47D3-906F-C577EE788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608EF-C928-49F2-BCEB-35B339704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47E90-30FE-4934-9AD5-5B2D4BEE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91C61-200C-4014-9BD9-C42A8BA5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F9986-A097-4BD3-AE43-26F19B7B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70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B7F8-A597-481C-A6F8-46613875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D1A2D-A944-4CFD-916D-5625E385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30801-6021-4662-A119-43EC5CF7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57796-F404-46EE-A63D-279FA38B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1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AF1AA-24E6-4CB0-B68E-30C76866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2C3C3-9EF7-403B-9902-F368F3C1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773CD-0568-4E76-8020-E491DC5F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03EE-BA3F-4884-BF83-5A54FD89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3B74A-FA66-4272-BB97-A086A058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93CC7-E471-42F9-99BA-E31290F77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43B3C-434E-416D-82AE-9AC2138C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0A47B-884A-46A7-A8AD-269BEEC8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D604F-4E9E-4E06-B4CC-01C0A891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91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B9B4-745C-40F5-B98B-D4387971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AA7A2-EA45-41B9-BDC9-CBD897DB0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45FC3-E9A5-411D-B96B-57C46216D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249A8-D984-4B46-A801-691146C8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285D4-CB79-4D39-A727-482F968F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007A7-2B06-43A1-8ABE-13E44C74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53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DA3F4-6AE2-4B03-9267-07142330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D57CA-4344-407D-A330-5F28A6A86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2EF7F-22AB-41BB-AC99-9F246649A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636F-1A29-48DF-BDA9-D86665BD04D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46A35-6C8E-47FA-89CA-CACA20B19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08F4A-1395-4B0E-8EFC-039B10180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182A3-61DF-447C-A924-DC710AD34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899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hivfutures.org.a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123C7-B4E5-4FD8-BDCA-735BCFC5E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07" y="0"/>
            <a:ext cx="695619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F4A79F-494D-47B2-A1BB-9ACA6DB55E82}"/>
              </a:ext>
            </a:extLst>
          </p:cNvPr>
          <p:cNvSpPr/>
          <p:nvPr/>
        </p:nvSpPr>
        <p:spPr>
          <a:xfrm>
            <a:off x="0" y="0"/>
            <a:ext cx="5235807" cy="6858000"/>
          </a:xfrm>
          <a:prstGeom prst="rect">
            <a:avLst/>
          </a:prstGeom>
          <a:solidFill>
            <a:srgbClr val="6C0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C1153B09-1188-49E1-889B-6940F019B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16" y="2207643"/>
            <a:ext cx="2406089" cy="29915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2EB1A9F-8285-41B4-8C7B-1D782BC56819}"/>
              </a:ext>
            </a:extLst>
          </p:cNvPr>
          <p:cNvSpPr txBox="1"/>
          <p:nvPr/>
        </p:nvSpPr>
        <p:spPr>
          <a:xfrm>
            <a:off x="1290432" y="2126422"/>
            <a:ext cx="1049266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HIV Futures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C6F3E0-78D9-4DC8-B5D9-C36EDB5B2A5E}"/>
              </a:ext>
            </a:extLst>
          </p:cNvPr>
          <p:cNvSpPr txBox="1"/>
          <p:nvPr/>
        </p:nvSpPr>
        <p:spPr>
          <a:xfrm>
            <a:off x="4394944" y="2957419"/>
            <a:ext cx="6076670" cy="22467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F5CFE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major national health and wellbeing survey of people living with HIV in Australia. Complete the survey online now or help us promote through your networks.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91EAF6-88F2-4E9F-A1E0-E0353E3B0A09}"/>
              </a:ext>
            </a:extLst>
          </p:cNvPr>
          <p:cNvSpPr txBox="1"/>
          <p:nvPr/>
        </p:nvSpPr>
        <p:spPr>
          <a:xfrm>
            <a:off x="2116927" y="5661946"/>
            <a:ext cx="7614902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visit 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www.hivfutures.org.au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or scan the QR code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C51DC57-3DB6-4179-8F34-C0DD8B8E4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" y="93811"/>
            <a:ext cx="4569706" cy="13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8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Norman</dc:creator>
  <cp:lastModifiedBy>Elise Akbacak</cp:lastModifiedBy>
  <cp:revision>11</cp:revision>
  <dcterms:created xsi:type="dcterms:W3CDTF">2021-10-26T01:54:03Z</dcterms:created>
  <dcterms:modified xsi:type="dcterms:W3CDTF">2021-11-07T23:26:46Z</dcterms:modified>
</cp:coreProperties>
</file>