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4" r:id="rId3"/>
    <p:sldId id="275" r:id="rId4"/>
    <p:sldId id="272" r:id="rId5"/>
    <p:sldId id="258" r:id="rId6"/>
    <p:sldId id="267" r:id="rId7"/>
    <p:sldId id="276" r:id="rId8"/>
    <p:sldId id="273" r:id="rId9"/>
    <p:sldId id="259" r:id="rId10"/>
    <p:sldId id="278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85333" autoAdjust="0"/>
  </p:normalViewPr>
  <p:slideViewPr>
    <p:cSldViewPr>
      <p:cViewPr>
        <p:scale>
          <a:sx n="73" d="100"/>
          <a:sy n="73" d="100"/>
        </p:scale>
        <p:origin x="-78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3A422-5BBD-C94A-9C5E-51CB666D4EE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5570D-6333-3347-90D4-3AC1A71CC4B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Trans Tasman 3MT Final </a:t>
          </a:r>
          <a:endParaRPr lang="en-US" dirty="0"/>
        </a:p>
      </dgm:t>
    </dgm:pt>
    <dgm:pt modelId="{F274A9DA-F74E-FC44-9B04-CD4F4B2ABB51}" type="parTrans" cxnId="{8C7B1EC1-7D33-D24D-BB6A-75B920D2416A}">
      <dgm:prSet/>
      <dgm:spPr/>
      <dgm:t>
        <a:bodyPr/>
        <a:lstStyle/>
        <a:p>
          <a:endParaRPr lang="en-US"/>
        </a:p>
      </dgm:t>
    </dgm:pt>
    <dgm:pt modelId="{A6044D04-39C7-C740-BFF3-AE2BAC483D62}" type="sibTrans" cxnId="{8C7B1EC1-7D33-D24D-BB6A-75B920D2416A}">
      <dgm:prSet/>
      <dgm:spPr/>
      <dgm:t>
        <a:bodyPr/>
        <a:lstStyle/>
        <a:p>
          <a:endParaRPr lang="en-US"/>
        </a:p>
      </dgm:t>
    </dgm:pt>
    <dgm:pt modelId="{8D78FFA1-07E0-2D45-98AA-69C73EEC198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La Trobe 3MT Final</a:t>
          </a:r>
          <a:endParaRPr lang="en-US" dirty="0"/>
        </a:p>
      </dgm:t>
    </dgm:pt>
    <dgm:pt modelId="{241825DB-1FD5-E04B-A1D3-3F4F2B41927E}" type="parTrans" cxnId="{F2F751E5-9D1A-324C-BA92-D45A05F5DE7A}">
      <dgm:prSet/>
      <dgm:spPr/>
      <dgm:t>
        <a:bodyPr/>
        <a:lstStyle/>
        <a:p>
          <a:endParaRPr lang="en-US"/>
        </a:p>
      </dgm:t>
    </dgm:pt>
    <dgm:pt modelId="{038C8C4A-9735-CA40-A19B-6DC35FD8355F}" type="sibTrans" cxnId="{F2F751E5-9D1A-324C-BA92-D45A05F5DE7A}">
      <dgm:prSet/>
      <dgm:spPr/>
      <dgm:t>
        <a:bodyPr/>
        <a:lstStyle/>
        <a:p>
          <a:endParaRPr lang="en-US"/>
        </a:p>
      </dgm:t>
    </dgm:pt>
    <dgm:pt modelId="{10692C4B-D090-B142-B543-6C9E091B7E9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55B92D0D-EC78-0340-8C8E-D93D84B1B138}" type="parTrans" cxnId="{CAFAA1A5-D0F4-2A4A-BE0B-0202C773908D}">
      <dgm:prSet/>
      <dgm:spPr/>
      <dgm:t>
        <a:bodyPr/>
        <a:lstStyle/>
        <a:p>
          <a:endParaRPr lang="en-US"/>
        </a:p>
      </dgm:t>
    </dgm:pt>
    <dgm:pt modelId="{7F857CB0-3FD3-6A4D-B563-23D0BF15FE5B}" type="sibTrans" cxnId="{CAFAA1A5-D0F4-2A4A-BE0B-0202C773908D}">
      <dgm:prSet/>
      <dgm:spPr/>
      <dgm:t>
        <a:bodyPr/>
        <a:lstStyle/>
        <a:p>
          <a:endParaRPr lang="en-US"/>
        </a:p>
      </dgm:t>
    </dgm:pt>
    <dgm:pt modelId="{DEB79B23-BE0C-6148-8B5A-E0AE121362F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9A6ED027-8C34-E445-BC4C-E0AFE8DEA2F9}" type="parTrans" cxnId="{41674F8B-6B5A-B64A-B12D-4597AEB91C91}">
      <dgm:prSet/>
      <dgm:spPr/>
      <dgm:t>
        <a:bodyPr/>
        <a:lstStyle/>
        <a:p>
          <a:endParaRPr lang="en-US"/>
        </a:p>
      </dgm:t>
    </dgm:pt>
    <dgm:pt modelId="{233BC726-86EA-4445-A910-2FD5F53D5E29}" type="sibTrans" cxnId="{41674F8B-6B5A-B64A-B12D-4597AEB91C91}">
      <dgm:prSet/>
      <dgm:spPr/>
      <dgm:t>
        <a:bodyPr/>
        <a:lstStyle/>
        <a:p>
          <a:endParaRPr lang="en-US"/>
        </a:p>
      </dgm:t>
    </dgm:pt>
    <dgm:pt modelId="{56FB7E93-DE24-BE46-99BE-916C4059337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25F70561-0AE0-AC43-8D74-FE8D6CCE6719}" type="parTrans" cxnId="{CE91FD8A-BDF4-E249-BB1A-BEB94D2B3742}">
      <dgm:prSet/>
      <dgm:spPr/>
      <dgm:t>
        <a:bodyPr/>
        <a:lstStyle/>
        <a:p>
          <a:endParaRPr lang="en-US"/>
        </a:p>
      </dgm:t>
    </dgm:pt>
    <dgm:pt modelId="{833BD6FF-E53F-3C4F-B1D8-C8CD73722045}" type="sibTrans" cxnId="{CE91FD8A-BDF4-E249-BB1A-BEB94D2B3742}">
      <dgm:prSet/>
      <dgm:spPr/>
      <dgm:t>
        <a:bodyPr/>
        <a:lstStyle/>
        <a:p>
          <a:endParaRPr lang="en-US"/>
        </a:p>
      </dgm:t>
    </dgm:pt>
    <dgm:pt modelId="{9E316774-35B5-AD4A-93C9-5ADD50277F6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38B9FAAC-6F99-4C47-9B2C-EB5242F3CABF}" type="parTrans" cxnId="{29DD72FB-44DF-DA4E-B74C-DEC6DBDB921C}">
      <dgm:prSet/>
      <dgm:spPr/>
      <dgm:t>
        <a:bodyPr/>
        <a:lstStyle/>
        <a:p>
          <a:endParaRPr lang="en-US"/>
        </a:p>
      </dgm:t>
    </dgm:pt>
    <dgm:pt modelId="{370F3CE2-9F19-F940-92F5-A071FDD180D4}" type="sibTrans" cxnId="{29DD72FB-44DF-DA4E-B74C-DEC6DBDB921C}">
      <dgm:prSet/>
      <dgm:spPr/>
      <dgm:t>
        <a:bodyPr/>
        <a:lstStyle/>
        <a:p>
          <a:endParaRPr lang="en-US"/>
        </a:p>
      </dgm:t>
    </dgm:pt>
    <dgm:pt modelId="{8B0E928A-1788-BB49-B7E3-F2C9A8C06C9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6B9396B5-1E93-BD45-B95D-B88CDEF5A42C}" type="parTrans" cxnId="{5F5C85C4-7373-C144-94ED-0DAB48888D64}">
      <dgm:prSet/>
      <dgm:spPr/>
      <dgm:t>
        <a:bodyPr/>
        <a:lstStyle/>
        <a:p>
          <a:endParaRPr lang="en-US"/>
        </a:p>
      </dgm:t>
    </dgm:pt>
    <dgm:pt modelId="{DB87120A-AA0E-1B4A-8D5D-FE8E6D848808}" type="sibTrans" cxnId="{5F5C85C4-7373-C144-94ED-0DAB48888D64}">
      <dgm:prSet/>
      <dgm:spPr/>
      <dgm:t>
        <a:bodyPr/>
        <a:lstStyle/>
        <a:p>
          <a:endParaRPr lang="en-US"/>
        </a:p>
      </dgm:t>
    </dgm:pt>
    <dgm:pt modelId="{41F0134D-4009-234B-8A87-0BDB6EE1F36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School</a:t>
          </a:r>
          <a:endParaRPr lang="en-US" dirty="0">
            <a:solidFill>
              <a:srgbClr val="000090"/>
            </a:solidFill>
          </a:endParaRPr>
        </a:p>
      </dgm:t>
    </dgm:pt>
    <dgm:pt modelId="{AFE8613E-1C4E-7B4D-8134-486EEDA6C8C5}" type="parTrans" cxnId="{319F30CA-F328-E54A-AC35-1E65832403B0}">
      <dgm:prSet/>
      <dgm:spPr/>
      <dgm:t>
        <a:bodyPr/>
        <a:lstStyle/>
        <a:p>
          <a:endParaRPr lang="en-US"/>
        </a:p>
      </dgm:t>
    </dgm:pt>
    <dgm:pt modelId="{B19E7214-A1A5-0C49-AF4F-E03DEC7D2C1E}" type="sibTrans" cxnId="{319F30CA-F328-E54A-AC35-1E65832403B0}">
      <dgm:prSet/>
      <dgm:spPr/>
      <dgm:t>
        <a:bodyPr/>
        <a:lstStyle/>
        <a:p>
          <a:endParaRPr lang="en-US"/>
        </a:p>
      </dgm:t>
    </dgm:pt>
    <dgm:pt modelId="{9C0CE251-C532-A84C-827F-970DAC494CC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School</a:t>
          </a:r>
          <a:endParaRPr lang="en-US" dirty="0">
            <a:solidFill>
              <a:srgbClr val="000090"/>
            </a:solidFill>
          </a:endParaRPr>
        </a:p>
      </dgm:t>
    </dgm:pt>
    <dgm:pt modelId="{D8A5286D-3A45-4D4E-B40C-6A2424900616}" type="parTrans" cxnId="{C36C2C02-35B5-F843-B9F4-D0E47A49904C}">
      <dgm:prSet/>
      <dgm:spPr/>
      <dgm:t>
        <a:bodyPr/>
        <a:lstStyle/>
        <a:p>
          <a:endParaRPr lang="en-US"/>
        </a:p>
      </dgm:t>
    </dgm:pt>
    <dgm:pt modelId="{D6CD999D-05AA-8B41-9357-E30C7A932193}" type="sibTrans" cxnId="{C36C2C02-35B5-F843-B9F4-D0E47A49904C}">
      <dgm:prSet/>
      <dgm:spPr/>
      <dgm:t>
        <a:bodyPr/>
        <a:lstStyle/>
        <a:p>
          <a:endParaRPr lang="en-US"/>
        </a:p>
      </dgm:t>
    </dgm:pt>
    <dgm:pt modelId="{68C49A1E-2EE0-8A4D-8587-360AA9C614F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School</a:t>
          </a:r>
          <a:endParaRPr lang="en-US" dirty="0">
            <a:solidFill>
              <a:srgbClr val="000090"/>
            </a:solidFill>
          </a:endParaRPr>
        </a:p>
      </dgm:t>
    </dgm:pt>
    <dgm:pt modelId="{AD664451-EF22-ED48-B004-81D3A8875149}" type="parTrans" cxnId="{B57E65EE-B583-6541-9367-F59A7D0941C2}">
      <dgm:prSet/>
      <dgm:spPr/>
      <dgm:t>
        <a:bodyPr/>
        <a:lstStyle/>
        <a:p>
          <a:endParaRPr lang="en-US"/>
        </a:p>
      </dgm:t>
    </dgm:pt>
    <dgm:pt modelId="{469D4A24-8257-1740-A016-91A928D8B2FB}" type="sibTrans" cxnId="{B57E65EE-B583-6541-9367-F59A7D0941C2}">
      <dgm:prSet/>
      <dgm:spPr/>
      <dgm:t>
        <a:bodyPr/>
        <a:lstStyle/>
        <a:p>
          <a:endParaRPr lang="en-US"/>
        </a:p>
      </dgm:t>
    </dgm:pt>
    <dgm:pt modelId="{E59B3413-07C0-674A-B164-4DC036702FC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School</a:t>
          </a:r>
          <a:endParaRPr lang="en-US" dirty="0">
            <a:solidFill>
              <a:srgbClr val="000090"/>
            </a:solidFill>
          </a:endParaRPr>
        </a:p>
      </dgm:t>
    </dgm:pt>
    <dgm:pt modelId="{780A1C4D-1CE0-D447-B417-F6EC0B47B3EC}" type="parTrans" cxnId="{9C2B198D-F166-3B40-A391-FC607F5862F0}">
      <dgm:prSet/>
      <dgm:spPr/>
      <dgm:t>
        <a:bodyPr/>
        <a:lstStyle/>
        <a:p>
          <a:endParaRPr lang="en-US"/>
        </a:p>
      </dgm:t>
    </dgm:pt>
    <dgm:pt modelId="{7B45CC79-3D6D-A147-8ED7-A47F5BAEC2A7}" type="sibTrans" cxnId="{9C2B198D-F166-3B40-A391-FC607F5862F0}">
      <dgm:prSet/>
      <dgm:spPr/>
      <dgm:t>
        <a:bodyPr/>
        <a:lstStyle/>
        <a:p>
          <a:endParaRPr lang="en-US"/>
        </a:p>
      </dgm:t>
    </dgm:pt>
    <dgm:pt modelId="{001C5BD2-5568-2E4E-853C-D5223F6256D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Heat 1</a:t>
          </a:r>
          <a:endParaRPr lang="en-US" dirty="0">
            <a:solidFill>
              <a:srgbClr val="000090"/>
            </a:solidFill>
          </a:endParaRPr>
        </a:p>
      </dgm:t>
    </dgm:pt>
    <dgm:pt modelId="{B6E04B0E-1EAA-9E4E-88B1-7A1DB043272A}" type="parTrans" cxnId="{51B020C3-46F8-A14D-AAD6-74D3BF29EE05}">
      <dgm:prSet/>
      <dgm:spPr/>
      <dgm:t>
        <a:bodyPr/>
        <a:lstStyle/>
        <a:p>
          <a:endParaRPr lang="en-US"/>
        </a:p>
      </dgm:t>
    </dgm:pt>
    <dgm:pt modelId="{A892CFED-455A-6E43-8A96-D89E12ADA231}" type="sibTrans" cxnId="{51B020C3-46F8-A14D-AAD6-74D3BF29EE05}">
      <dgm:prSet/>
      <dgm:spPr/>
      <dgm:t>
        <a:bodyPr/>
        <a:lstStyle/>
        <a:p>
          <a:endParaRPr lang="en-US"/>
        </a:p>
      </dgm:t>
    </dgm:pt>
    <dgm:pt modelId="{3C0FF349-6386-DC47-BC45-D8867FD76C0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Heat 2</a:t>
          </a:r>
          <a:endParaRPr lang="en-US" dirty="0">
            <a:solidFill>
              <a:srgbClr val="000090"/>
            </a:solidFill>
          </a:endParaRPr>
        </a:p>
      </dgm:t>
    </dgm:pt>
    <dgm:pt modelId="{7429D5B0-C6AE-294D-9B28-271672B0686D}" type="parTrans" cxnId="{2128D0D5-55AB-DC41-A5A2-B532EE71E2BF}">
      <dgm:prSet/>
      <dgm:spPr/>
      <dgm:t>
        <a:bodyPr/>
        <a:lstStyle/>
        <a:p>
          <a:endParaRPr lang="en-US"/>
        </a:p>
      </dgm:t>
    </dgm:pt>
    <dgm:pt modelId="{215B5837-9966-F84D-9E96-C54993DB7298}" type="sibTrans" cxnId="{2128D0D5-55AB-DC41-A5A2-B532EE71E2BF}">
      <dgm:prSet/>
      <dgm:spPr/>
      <dgm:t>
        <a:bodyPr/>
        <a:lstStyle/>
        <a:p>
          <a:endParaRPr lang="en-US"/>
        </a:p>
      </dgm:t>
    </dgm:pt>
    <dgm:pt modelId="{83356763-9DBB-3C44-BB57-EFA4010933BA}" type="pres">
      <dgm:prSet presAssocID="{31D3A422-5BBD-C94A-9C5E-51CB666D4E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508D9EB-E24B-804E-A1CF-761F5FFE78E3}" type="pres">
      <dgm:prSet presAssocID="{9FD5570D-6333-3347-90D4-3AC1A71CC4B7}" presName="hierRoot1" presStyleCnt="0">
        <dgm:presLayoutVars>
          <dgm:hierBranch val="init"/>
        </dgm:presLayoutVars>
      </dgm:prSet>
      <dgm:spPr/>
    </dgm:pt>
    <dgm:pt modelId="{342EEB82-CF0F-4749-8BCC-E4332A6851D0}" type="pres">
      <dgm:prSet presAssocID="{9FD5570D-6333-3347-90D4-3AC1A71CC4B7}" presName="rootComposite1" presStyleCnt="0"/>
      <dgm:spPr/>
    </dgm:pt>
    <dgm:pt modelId="{48405ADC-918C-184F-AF52-B23DA46E48F0}" type="pres">
      <dgm:prSet presAssocID="{9FD5570D-6333-3347-90D4-3AC1A71CC4B7}" presName="rootText1" presStyleLbl="node0" presStyleIdx="0" presStyleCnt="1" custScaleX="25488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57DBAB0-AAC4-FB48-A439-83B9C3090485}" type="pres">
      <dgm:prSet presAssocID="{9FD5570D-6333-3347-90D4-3AC1A71CC4B7}" presName="rootConnector1" presStyleLbl="node1" presStyleIdx="0" presStyleCnt="0"/>
      <dgm:spPr/>
      <dgm:t>
        <a:bodyPr/>
        <a:lstStyle/>
        <a:p>
          <a:endParaRPr lang="en-AU"/>
        </a:p>
      </dgm:t>
    </dgm:pt>
    <dgm:pt modelId="{CB82869B-BFAF-9148-8F23-180EDC492E52}" type="pres">
      <dgm:prSet presAssocID="{9FD5570D-6333-3347-90D4-3AC1A71CC4B7}" presName="hierChild2" presStyleCnt="0"/>
      <dgm:spPr/>
    </dgm:pt>
    <dgm:pt modelId="{88D5ED4D-6E28-F44C-BB83-C6D86B2154A8}" type="pres">
      <dgm:prSet presAssocID="{241825DB-1FD5-E04B-A1D3-3F4F2B41927E}" presName="Name37" presStyleLbl="parChTrans1D2" presStyleIdx="0" presStyleCnt="1"/>
      <dgm:spPr/>
      <dgm:t>
        <a:bodyPr/>
        <a:lstStyle/>
        <a:p>
          <a:endParaRPr lang="en-AU"/>
        </a:p>
      </dgm:t>
    </dgm:pt>
    <dgm:pt modelId="{17110802-8FDD-E84F-8EA9-AC8D8B15D8EC}" type="pres">
      <dgm:prSet presAssocID="{8D78FFA1-07E0-2D45-98AA-69C73EEC198C}" presName="hierRoot2" presStyleCnt="0">
        <dgm:presLayoutVars>
          <dgm:hierBranch val="init"/>
        </dgm:presLayoutVars>
      </dgm:prSet>
      <dgm:spPr/>
    </dgm:pt>
    <dgm:pt modelId="{A92B3300-943B-AB45-A8C5-1AF3DB89320E}" type="pres">
      <dgm:prSet presAssocID="{8D78FFA1-07E0-2D45-98AA-69C73EEC198C}" presName="rootComposite" presStyleCnt="0"/>
      <dgm:spPr/>
    </dgm:pt>
    <dgm:pt modelId="{D3E98188-0292-A04F-B8A4-E3F366257EAD}" type="pres">
      <dgm:prSet presAssocID="{8D78FFA1-07E0-2D45-98AA-69C73EEC198C}" presName="rootText" presStyleLbl="node2" presStyleIdx="0" presStyleCnt="1" custScaleX="236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BCE52-0CD7-E84D-827A-2B5C8FF6CC6C}" type="pres">
      <dgm:prSet presAssocID="{8D78FFA1-07E0-2D45-98AA-69C73EEC198C}" presName="rootConnector" presStyleLbl="node2" presStyleIdx="0" presStyleCnt="1"/>
      <dgm:spPr/>
      <dgm:t>
        <a:bodyPr/>
        <a:lstStyle/>
        <a:p>
          <a:endParaRPr lang="en-AU"/>
        </a:p>
      </dgm:t>
    </dgm:pt>
    <dgm:pt modelId="{05B7DAF0-2F23-384B-9A6A-4021D9C2D51A}" type="pres">
      <dgm:prSet presAssocID="{8D78FFA1-07E0-2D45-98AA-69C73EEC198C}" presName="hierChild4" presStyleCnt="0"/>
      <dgm:spPr/>
    </dgm:pt>
    <dgm:pt modelId="{85E662AF-059F-4D4E-BE14-6AC2689C4AEA}" type="pres">
      <dgm:prSet presAssocID="{38B9FAAC-6F99-4C47-9B2C-EB5242F3CABF}" presName="Name37" presStyleLbl="parChTrans1D3" presStyleIdx="0" presStyleCnt="5"/>
      <dgm:spPr/>
      <dgm:t>
        <a:bodyPr/>
        <a:lstStyle/>
        <a:p>
          <a:endParaRPr lang="en-AU"/>
        </a:p>
      </dgm:t>
    </dgm:pt>
    <dgm:pt modelId="{E62CC03E-BCA1-9045-BED5-65E6C7163FA1}" type="pres">
      <dgm:prSet presAssocID="{9E316774-35B5-AD4A-93C9-5ADD50277F6F}" presName="hierRoot2" presStyleCnt="0">
        <dgm:presLayoutVars>
          <dgm:hierBranch val="init"/>
        </dgm:presLayoutVars>
      </dgm:prSet>
      <dgm:spPr/>
    </dgm:pt>
    <dgm:pt modelId="{87742452-CD0A-184B-84DE-45587858BBA6}" type="pres">
      <dgm:prSet presAssocID="{9E316774-35B5-AD4A-93C9-5ADD50277F6F}" presName="rootComposite" presStyleCnt="0"/>
      <dgm:spPr/>
    </dgm:pt>
    <dgm:pt modelId="{E598A0D2-D05D-6142-A3F7-B5D994966D30}" type="pres">
      <dgm:prSet presAssocID="{9E316774-35B5-AD4A-93C9-5ADD50277F6F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0631DB6-921D-584E-B4EA-FC2FE56275AC}" type="pres">
      <dgm:prSet presAssocID="{9E316774-35B5-AD4A-93C9-5ADD50277F6F}" presName="rootConnector" presStyleLbl="node3" presStyleIdx="0" presStyleCnt="5"/>
      <dgm:spPr/>
      <dgm:t>
        <a:bodyPr/>
        <a:lstStyle/>
        <a:p>
          <a:endParaRPr lang="en-AU"/>
        </a:p>
      </dgm:t>
    </dgm:pt>
    <dgm:pt modelId="{42D3750D-8912-A641-BCF4-C5A8FBB5EE82}" type="pres">
      <dgm:prSet presAssocID="{9E316774-35B5-AD4A-93C9-5ADD50277F6F}" presName="hierChild4" presStyleCnt="0"/>
      <dgm:spPr/>
    </dgm:pt>
    <dgm:pt modelId="{FDE15FE6-7026-A146-A485-5E9CEB98D176}" type="pres">
      <dgm:prSet presAssocID="{9E316774-35B5-AD4A-93C9-5ADD50277F6F}" presName="hierChild5" presStyleCnt="0"/>
      <dgm:spPr/>
    </dgm:pt>
    <dgm:pt modelId="{65D2AB0D-C359-3D46-A421-971261144562}" type="pres">
      <dgm:prSet presAssocID="{25F70561-0AE0-AC43-8D74-FE8D6CCE6719}" presName="Name37" presStyleLbl="parChTrans1D3" presStyleIdx="1" presStyleCnt="5"/>
      <dgm:spPr/>
      <dgm:t>
        <a:bodyPr/>
        <a:lstStyle/>
        <a:p>
          <a:endParaRPr lang="en-AU"/>
        </a:p>
      </dgm:t>
    </dgm:pt>
    <dgm:pt modelId="{70F4B26B-9764-7D4B-BBEA-9D05FE6A880E}" type="pres">
      <dgm:prSet presAssocID="{56FB7E93-DE24-BE46-99BE-916C40593374}" presName="hierRoot2" presStyleCnt="0">
        <dgm:presLayoutVars>
          <dgm:hierBranch val="init"/>
        </dgm:presLayoutVars>
      </dgm:prSet>
      <dgm:spPr/>
    </dgm:pt>
    <dgm:pt modelId="{AF2A3A46-3D42-B146-85AB-3C7108022124}" type="pres">
      <dgm:prSet presAssocID="{56FB7E93-DE24-BE46-99BE-916C40593374}" presName="rootComposite" presStyleCnt="0"/>
      <dgm:spPr/>
    </dgm:pt>
    <dgm:pt modelId="{F48E69A1-47C4-7047-BDB8-1E2F29211ACF}" type="pres">
      <dgm:prSet presAssocID="{56FB7E93-DE24-BE46-99BE-916C40593374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62161-2887-964D-B49E-31C27DB65E99}" type="pres">
      <dgm:prSet presAssocID="{56FB7E93-DE24-BE46-99BE-916C40593374}" presName="rootConnector" presStyleLbl="node3" presStyleIdx="1" presStyleCnt="5"/>
      <dgm:spPr/>
      <dgm:t>
        <a:bodyPr/>
        <a:lstStyle/>
        <a:p>
          <a:endParaRPr lang="en-AU"/>
        </a:p>
      </dgm:t>
    </dgm:pt>
    <dgm:pt modelId="{5392D16C-EDEB-9148-BBAD-AF139D82BF9E}" type="pres">
      <dgm:prSet presAssocID="{56FB7E93-DE24-BE46-99BE-916C40593374}" presName="hierChild4" presStyleCnt="0"/>
      <dgm:spPr/>
    </dgm:pt>
    <dgm:pt modelId="{C6E8410E-E2A0-D342-AC24-D2C8011ADA2E}" type="pres">
      <dgm:prSet presAssocID="{56FB7E93-DE24-BE46-99BE-916C40593374}" presName="hierChild5" presStyleCnt="0"/>
      <dgm:spPr/>
    </dgm:pt>
    <dgm:pt modelId="{3A7BF24B-E027-4E47-9994-A9BAD761E6E0}" type="pres">
      <dgm:prSet presAssocID="{9A6ED027-8C34-E445-BC4C-E0AFE8DEA2F9}" presName="Name37" presStyleLbl="parChTrans1D3" presStyleIdx="2" presStyleCnt="5"/>
      <dgm:spPr/>
      <dgm:t>
        <a:bodyPr/>
        <a:lstStyle/>
        <a:p>
          <a:endParaRPr lang="en-AU"/>
        </a:p>
      </dgm:t>
    </dgm:pt>
    <dgm:pt modelId="{505A69A0-E3AB-EC44-9D23-4094CA7E89E5}" type="pres">
      <dgm:prSet presAssocID="{DEB79B23-BE0C-6148-8B5A-E0AE121362F6}" presName="hierRoot2" presStyleCnt="0">
        <dgm:presLayoutVars>
          <dgm:hierBranch val="init"/>
        </dgm:presLayoutVars>
      </dgm:prSet>
      <dgm:spPr/>
    </dgm:pt>
    <dgm:pt modelId="{49F0C451-14AC-DD43-B12A-4A65708A146E}" type="pres">
      <dgm:prSet presAssocID="{DEB79B23-BE0C-6148-8B5A-E0AE121362F6}" presName="rootComposite" presStyleCnt="0"/>
      <dgm:spPr/>
    </dgm:pt>
    <dgm:pt modelId="{A373C863-D04C-9942-A920-ADF0D639A70F}" type="pres">
      <dgm:prSet presAssocID="{DEB79B23-BE0C-6148-8B5A-E0AE121362F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6A90AA0-D587-EB48-9753-91120ADA78E5}" type="pres">
      <dgm:prSet presAssocID="{DEB79B23-BE0C-6148-8B5A-E0AE121362F6}" presName="rootConnector" presStyleLbl="node3" presStyleIdx="2" presStyleCnt="5"/>
      <dgm:spPr/>
      <dgm:t>
        <a:bodyPr/>
        <a:lstStyle/>
        <a:p>
          <a:endParaRPr lang="en-AU"/>
        </a:p>
      </dgm:t>
    </dgm:pt>
    <dgm:pt modelId="{B6D10582-7A3E-7441-AC9C-7AEDF10688FE}" type="pres">
      <dgm:prSet presAssocID="{DEB79B23-BE0C-6148-8B5A-E0AE121362F6}" presName="hierChild4" presStyleCnt="0"/>
      <dgm:spPr/>
    </dgm:pt>
    <dgm:pt modelId="{069EBC7B-AB18-3144-B73B-EB2DF7EA17F7}" type="pres">
      <dgm:prSet presAssocID="{AFE8613E-1C4E-7B4D-8134-486EEDA6C8C5}" presName="Name37" presStyleLbl="parChTrans1D4" presStyleIdx="0" presStyleCnt="6"/>
      <dgm:spPr/>
      <dgm:t>
        <a:bodyPr/>
        <a:lstStyle/>
        <a:p>
          <a:endParaRPr lang="en-AU"/>
        </a:p>
      </dgm:t>
    </dgm:pt>
    <dgm:pt modelId="{FF12CCB9-93A5-2346-9022-7ED8DEE169BD}" type="pres">
      <dgm:prSet presAssocID="{41F0134D-4009-234B-8A87-0BDB6EE1F36F}" presName="hierRoot2" presStyleCnt="0">
        <dgm:presLayoutVars>
          <dgm:hierBranch val="init"/>
        </dgm:presLayoutVars>
      </dgm:prSet>
      <dgm:spPr/>
    </dgm:pt>
    <dgm:pt modelId="{A2437561-4982-D845-872A-875BC15AB9D1}" type="pres">
      <dgm:prSet presAssocID="{41F0134D-4009-234B-8A87-0BDB6EE1F36F}" presName="rootComposite" presStyleCnt="0"/>
      <dgm:spPr/>
    </dgm:pt>
    <dgm:pt modelId="{AED0341A-19B6-B842-8F53-ED5E04C1730A}" type="pres">
      <dgm:prSet presAssocID="{41F0134D-4009-234B-8A87-0BDB6EE1F36F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CFFA6E9-F9B7-E146-95CC-8BF8FDA6EF2A}" type="pres">
      <dgm:prSet presAssocID="{41F0134D-4009-234B-8A87-0BDB6EE1F36F}" presName="rootConnector" presStyleLbl="node4" presStyleIdx="0" presStyleCnt="6"/>
      <dgm:spPr/>
      <dgm:t>
        <a:bodyPr/>
        <a:lstStyle/>
        <a:p>
          <a:endParaRPr lang="en-AU"/>
        </a:p>
      </dgm:t>
    </dgm:pt>
    <dgm:pt modelId="{A36869FF-FA28-8D48-95D9-E3EB2CA44EDE}" type="pres">
      <dgm:prSet presAssocID="{41F0134D-4009-234B-8A87-0BDB6EE1F36F}" presName="hierChild4" presStyleCnt="0"/>
      <dgm:spPr/>
    </dgm:pt>
    <dgm:pt modelId="{D86BD0D4-3B71-9C48-BCE8-CE42B1751D31}" type="pres">
      <dgm:prSet presAssocID="{41F0134D-4009-234B-8A87-0BDB6EE1F36F}" presName="hierChild5" presStyleCnt="0"/>
      <dgm:spPr/>
    </dgm:pt>
    <dgm:pt modelId="{383C31F8-4AA4-6A41-BCC4-C20AC6724072}" type="pres">
      <dgm:prSet presAssocID="{D8A5286D-3A45-4D4E-B40C-6A2424900616}" presName="Name37" presStyleLbl="parChTrans1D4" presStyleIdx="1" presStyleCnt="6"/>
      <dgm:spPr/>
      <dgm:t>
        <a:bodyPr/>
        <a:lstStyle/>
        <a:p>
          <a:endParaRPr lang="en-AU"/>
        </a:p>
      </dgm:t>
    </dgm:pt>
    <dgm:pt modelId="{65F78BB4-7839-734C-9B5D-A43940E64694}" type="pres">
      <dgm:prSet presAssocID="{9C0CE251-C532-A84C-827F-970DAC494CCC}" presName="hierRoot2" presStyleCnt="0">
        <dgm:presLayoutVars>
          <dgm:hierBranch val="init"/>
        </dgm:presLayoutVars>
      </dgm:prSet>
      <dgm:spPr/>
    </dgm:pt>
    <dgm:pt modelId="{8C5E14DA-4D5E-FC4E-87D1-F21677B00A00}" type="pres">
      <dgm:prSet presAssocID="{9C0CE251-C532-A84C-827F-970DAC494CCC}" presName="rootComposite" presStyleCnt="0"/>
      <dgm:spPr/>
    </dgm:pt>
    <dgm:pt modelId="{8CA635CD-D556-7B49-9F9C-141BE5422934}" type="pres">
      <dgm:prSet presAssocID="{9C0CE251-C532-A84C-827F-970DAC494CC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9367DDB-ECD8-CC44-B4F1-446ECD54CF4C}" type="pres">
      <dgm:prSet presAssocID="{9C0CE251-C532-A84C-827F-970DAC494CCC}" presName="rootConnector" presStyleLbl="node4" presStyleIdx="1" presStyleCnt="6"/>
      <dgm:spPr/>
      <dgm:t>
        <a:bodyPr/>
        <a:lstStyle/>
        <a:p>
          <a:endParaRPr lang="en-AU"/>
        </a:p>
      </dgm:t>
    </dgm:pt>
    <dgm:pt modelId="{0091A2C1-B549-1045-846E-D7738C873881}" type="pres">
      <dgm:prSet presAssocID="{9C0CE251-C532-A84C-827F-970DAC494CCC}" presName="hierChild4" presStyleCnt="0"/>
      <dgm:spPr/>
    </dgm:pt>
    <dgm:pt modelId="{E6F449A9-25E6-8441-B4A3-9469DA624A3E}" type="pres">
      <dgm:prSet presAssocID="{B6E04B0E-1EAA-9E4E-88B1-7A1DB043272A}" presName="Name37" presStyleLbl="parChTrans1D4" presStyleIdx="2" presStyleCnt="6"/>
      <dgm:spPr/>
      <dgm:t>
        <a:bodyPr/>
        <a:lstStyle/>
        <a:p>
          <a:endParaRPr lang="en-AU"/>
        </a:p>
      </dgm:t>
    </dgm:pt>
    <dgm:pt modelId="{2A74595B-1BE7-514A-9425-A802810CC5F6}" type="pres">
      <dgm:prSet presAssocID="{001C5BD2-5568-2E4E-853C-D5223F6256D7}" presName="hierRoot2" presStyleCnt="0">
        <dgm:presLayoutVars>
          <dgm:hierBranch val="init"/>
        </dgm:presLayoutVars>
      </dgm:prSet>
      <dgm:spPr/>
    </dgm:pt>
    <dgm:pt modelId="{07989B79-232F-514A-89DB-5C51EF5DA770}" type="pres">
      <dgm:prSet presAssocID="{001C5BD2-5568-2E4E-853C-D5223F6256D7}" presName="rootComposite" presStyleCnt="0"/>
      <dgm:spPr/>
    </dgm:pt>
    <dgm:pt modelId="{862B0E22-9385-604A-9C33-9B78947F0AF2}" type="pres">
      <dgm:prSet presAssocID="{001C5BD2-5568-2E4E-853C-D5223F6256D7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CF4ABE1-E106-4B40-BD59-3795F95A745E}" type="pres">
      <dgm:prSet presAssocID="{001C5BD2-5568-2E4E-853C-D5223F6256D7}" presName="rootConnector" presStyleLbl="node4" presStyleIdx="2" presStyleCnt="6"/>
      <dgm:spPr/>
      <dgm:t>
        <a:bodyPr/>
        <a:lstStyle/>
        <a:p>
          <a:endParaRPr lang="en-AU"/>
        </a:p>
      </dgm:t>
    </dgm:pt>
    <dgm:pt modelId="{6752716A-30E6-2447-9943-6A4863D873AD}" type="pres">
      <dgm:prSet presAssocID="{001C5BD2-5568-2E4E-853C-D5223F6256D7}" presName="hierChild4" presStyleCnt="0"/>
      <dgm:spPr/>
    </dgm:pt>
    <dgm:pt modelId="{898DC142-02C9-594D-95F9-08E1095D6DFC}" type="pres">
      <dgm:prSet presAssocID="{001C5BD2-5568-2E4E-853C-D5223F6256D7}" presName="hierChild5" presStyleCnt="0"/>
      <dgm:spPr/>
    </dgm:pt>
    <dgm:pt modelId="{FE60FE98-7618-904F-90C2-FABCF783705D}" type="pres">
      <dgm:prSet presAssocID="{7429D5B0-C6AE-294D-9B28-271672B0686D}" presName="Name37" presStyleLbl="parChTrans1D4" presStyleIdx="3" presStyleCnt="6"/>
      <dgm:spPr/>
      <dgm:t>
        <a:bodyPr/>
        <a:lstStyle/>
        <a:p>
          <a:endParaRPr lang="en-AU"/>
        </a:p>
      </dgm:t>
    </dgm:pt>
    <dgm:pt modelId="{1A3193C0-443B-0C4A-B3BD-E22A04955139}" type="pres">
      <dgm:prSet presAssocID="{3C0FF349-6386-DC47-BC45-D8867FD76C0F}" presName="hierRoot2" presStyleCnt="0">
        <dgm:presLayoutVars>
          <dgm:hierBranch val="init"/>
        </dgm:presLayoutVars>
      </dgm:prSet>
      <dgm:spPr/>
    </dgm:pt>
    <dgm:pt modelId="{ED1992A8-4FD3-1744-ACF7-3EB49634ED40}" type="pres">
      <dgm:prSet presAssocID="{3C0FF349-6386-DC47-BC45-D8867FD76C0F}" presName="rootComposite" presStyleCnt="0"/>
      <dgm:spPr/>
    </dgm:pt>
    <dgm:pt modelId="{EB35B348-D5D1-944E-B1AE-869CB44B00C7}" type="pres">
      <dgm:prSet presAssocID="{3C0FF349-6386-DC47-BC45-D8867FD76C0F}" presName="rootText" presStyleLbl="node4" presStyleIdx="3" presStyleCnt="6" custLinFactX="9548" custLinFactY="-4670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A438D08-FFB8-9749-9CA4-DA2742277E26}" type="pres">
      <dgm:prSet presAssocID="{3C0FF349-6386-DC47-BC45-D8867FD76C0F}" presName="rootConnector" presStyleLbl="node4" presStyleIdx="3" presStyleCnt="6"/>
      <dgm:spPr/>
      <dgm:t>
        <a:bodyPr/>
        <a:lstStyle/>
        <a:p>
          <a:endParaRPr lang="en-AU"/>
        </a:p>
      </dgm:t>
    </dgm:pt>
    <dgm:pt modelId="{66CE6D0E-E961-744B-9DCB-D73EBD44E7DE}" type="pres">
      <dgm:prSet presAssocID="{3C0FF349-6386-DC47-BC45-D8867FD76C0F}" presName="hierChild4" presStyleCnt="0"/>
      <dgm:spPr/>
    </dgm:pt>
    <dgm:pt modelId="{94DA4223-E89E-2E46-A108-48DAB6629E93}" type="pres">
      <dgm:prSet presAssocID="{3C0FF349-6386-DC47-BC45-D8867FD76C0F}" presName="hierChild5" presStyleCnt="0"/>
      <dgm:spPr/>
    </dgm:pt>
    <dgm:pt modelId="{1AA53DD1-9334-0E4C-B567-F41F4181C174}" type="pres">
      <dgm:prSet presAssocID="{9C0CE251-C532-A84C-827F-970DAC494CCC}" presName="hierChild5" presStyleCnt="0"/>
      <dgm:spPr/>
    </dgm:pt>
    <dgm:pt modelId="{1695D2FF-422A-7E4B-894E-91A571C9EA20}" type="pres">
      <dgm:prSet presAssocID="{AD664451-EF22-ED48-B004-81D3A8875149}" presName="Name37" presStyleLbl="parChTrans1D4" presStyleIdx="4" presStyleCnt="6"/>
      <dgm:spPr/>
      <dgm:t>
        <a:bodyPr/>
        <a:lstStyle/>
        <a:p>
          <a:endParaRPr lang="en-AU"/>
        </a:p>
      </dgm:t>
    </dgm:pt>
    <dgm:pt modelId="{3B8CB4DC-D6ED-B742-B3C7-AD63C8F2F8A1}" type="pres">
      <dgm:prSet presAssocID="{68C49A1E-2EE0-8A4D-8587-360AA9C614F7}" presName="hierRoot2" presStyleCnt="0">
        <dgm:presLayoutVars>
          <dgm:hierBranch val="init"/>
        </dgm:presLayoutVars>
      </dgm:prSet>
      <dgm:spPr/>
    </dgm:pt>
    <dgm:pt modelId="{11DCAA2C-096E-AC42-9483-B03F004D996B}" type="pres">
      <dgm:prSet presAssocID="{68C49A1E-2EE0-8A4D-8587-360AA9C614F7}" presName="rootComposite" presStyleCnt="0"/>
      <dgm:spPr/>
    </dgm:pt>
    <dgm:pt modelId="{3EFB3591-4F51-714C-A526-A6A67BA739AC}" type="pres">
      <dgm:prSet presAssocID="{68C49A1E-2EE0-8A4D-8587-360AA9C614F7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4D399F9-DD16-BB44-9034-05F878B670CD}" type="pres">
      <dgm:prSet presAssocID="{68C49A1E-2EE0-8A4D-8587-360AA9C614F7}" presName="rootConnector" presStyleLbl="node4" presStyleIdx="4" presStyleCnt="6"/>
      <dgm:spPr/>
      <dgm:t>
        <a:bodyPr/>
        <a:lstStyle/>
        <a:p>
          <a:endParaRPr lang="en-AU"/>
        </a:p>
      </dgm:t>
    </dgm:pt>
    <dgm:pt modelId="{AA316721-7367-AC4D-8C88-06E7D70A1873}" type="pres">
      <dgm:prSet presAssocID="{68C49A1E-2EE0-8A4D-8587-360AA9C614F7}" presName="hierChild4" presStyleCnt="0"/>
      <dgm:spPr/>
    </dgm:pt>
    <dgm:pt modelId="{2923DBEB-85E8-7C47-9001-3AF6C3928B1B}" type="pres">
      <dgm:prSet presAssocID="{68C49A1E-2EE0-8A4D-8587-360AA9C614F7}" presName="hierChild5" presStyleCnt="0"/>
      <dgm:spPr/>
    </dgm:pt>
    <dgm:pt modelId="{4448C815-B274-1E4F-A12B-FC0B60D6EF8B}" type="pres">
      <dgm:prSet presAssocID="{780A1C4D-1CE0-D447-B417-F6EC0B47B3EC}" presName="Name37" presStyleLbl="parChTrans1D4" presStyleIdx="5" presStyleCnt="6"/>
      <dgm:spPr/>
      <dgm:t>
        <a:bodyPr/>
        <a:lstStyle/>
        <a:p>
          <a:endParaRPr lang="en-AU"/>
        </a:p>
      </dgm:t>
    </dgm:pt>
    <dgm:pt modelId="{B78596DE-2191-1C44-B58A-437B8BD00230}" type="pres">
      <dgm:prSet presAssocID="{E59B3413-07C0-674A-B164-4DC036702FCC}" presName="hierRoot2" presStyleCnt="0">
        <dgm:presLayoutVars>
          <dgm:hierBranch val="init"/>
        </dgm:presLayoutVars>
      </dgm:prSet>
      <dgm:spPr/>
    </dgm:pt>
    <dgm:pt modelId="{C54A27B5-BD04-AA4C-81BB-6C07E66CEBFB}" type="pres">
      <dgm:prSet presAssocID="{E59B3413-07C0-674A-B164-4DC036702FCC}" presName="rootComposite" presStyleCnt="0"/>
      <dgm:spPr/>
    </dgm:pt>
    <dgm:pt modelId="{BA7C575A-9B52-4048-9199-65B2435AF3E8}" type="pres">
      <dgm:prSet presAssocID="{E59B3413-07C0-674A-B164-4DC036702FCC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BF10BC6-0F8E-4C4A-8FCC-7F6AA807E19B}" type="pres">
      <dgm:prSet presAssocID="{E59B3413-07C0-674A-B164-4DC036702FCC}" presName="rootConnector" presStyleLbl="node4" presStyleIdx="5" presStyleCnt="6"/>
      <dgm:spPr/>
      <dgm:t>
        <a:bodyPr/>
        <a:lstStyle/>
        <a:p>
          <a:endParaRPr lang="en-AU"/>
        </a:p>
      </dgm:t>
    </dgm:pt>
    <dgm:pt modelId="{96D50BE4-1FBE-6145-B55B-C1C97C229E3F}" type="pres">
      <dgm:prSet presAssocID="{E59B3413-07C0-674A-B164-4DC036702FCC}" presName="hierChild4" presStyleCnt="0"/>
      <dgm:spPr/>
    </dgm:pt>
    <dgm:pt modelId="{A251EE46-3D9E-924D-A872-B4A43DFF96A3}" type="pres">
      <dgm:prSet presAssocID="{E59B3413-07C0-674A-B164-4DC036702FCC}" presName="hierChild5" presStyleCnt="0"/>
      <dgm:spPr/>
    </dgm:pt>
    <dgm:pt modelId="{BE172AED-45EC-F94E-B484-B8258A12E7FD}" type="pres">
      <dgm:prSet presAssocID="{DEB79B23-BE0C-6148-8B5A-E0AE121362F6}" presName="hierChild5" presStyleCnt="0"/>
      <dgm:spPr/>
    </dgm:pt>
    <dgm:pt modelId="{9B03BC7C-851A-564D-B26D-03565A84925B}" type="pres">
      <dgm:prSet presAssocID="{55B92D0D-EC78-0340-8C8E-D93D84B1B138}" presName="Name37" presStyleLbl="parChTrans1D3" presStyleIdx="3" presStyleCnt="5"/>
      <dgm:spPr/>
      <dgm:t>
        <a:bodyPr/>
        <a:lstStyle/>
        <a:p>
          <a:endParaRPr lang="en-AU"/>
        </a:p>
      </dgm:t>
    </dgm:pt>
    <dgm:pt modelId="{5CB41745-A5A0-224B-B830-F2B7B85AD1AD}" type="pres">
      <dgm:prSet presAssocID="{10692C4B-D090-B142-B543-6C9E091B7E9E}" presName="hierRoot2" presStyleCnt="0">
        <dgm:presLayoutVars>
          <dgm:hierBranch val="init"/>
        </dgm:presLayoutVars>
      </dgm:prSet>
      <dgm:spPr/>
    </dgm:pt>
    <dgm:pt modelId="{C150D130-2F00-264E-9122-3C6D2BC3526D}" type="pres">
      <dgm:prSet presAssocID="{10692C4B-D090-B142-B543-6C9E091B7E9E}" presName="rootComposite" presStyleCnt="0"/>
      <dgm:spPr/>
    </dgm:pt>
    <dgm:pt modelId="{B0F659C5-7715-D846-84D6-25AFB71AC4E6}" type="pres">
      <dgm:prSet presAssocID="{10692C4B-D090-B142-B543-6C9E091B7E9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579612A-1F20-524F-B658-35496B2C9264}" type="pres">
      <dgm:prSet presAssocID="{10692C4B-D090-B142-B543-6C9E091B7E9E}" presName="rootConnector" presStyleLbl="node3" presStyleIdx="3" presStyleCnt="5"/>
      <dgm:spPr/>
      <dgm:t>
        <a:bodyPr/>
        <a:lstStyle/>
        <a:p>
          <a:endParaRPr lang="en-AU"/>
        </a:p>
      </dgm:t>
    </dgm:pt>
    <dgm:pt modelId="{F15B8C0D-5C9E-C74F-A0AD-BFCEED75B6B3}" type="pres">
      <dgm:prSet presAssocID="{10692C4B-D090-B142-B543-6C9E091B7E9E}" presName="hierChild4" presStyleCnt="0"/>
      <dgm:spPr/>
    </dgm:pt>
    <dgm:pt modelId="{50D7C202-9757-C646-BDE6-9A2B235AC7C8}" type="pres">
      <dgm:prSet presAssocID="{10692C4B-D090-B142-B543-6C9E091B7E9E}" presName="hierChild5" presStyleCnt="0"/>
      <dgm:spPr/>
    </dgm:pt>
    <dgm:pt modelId="{C34C66F2-386A-2249-8E11-2F196C5BA691}" type="pres">
      <dgm:prSet presAssocID="{6B9396B5-1E93-BD45-B95D-B88CDEF5A42C}" presName="Name37" presStyleLbl="parChTrans1D3" presStyleIdx="4" presStyleCnt="5"/>
      <dgm:spPr/>
      <dgm:t>
        <a:bodyPr/>
        <a:lstStyle/>
        <a:p>
          <a:endParaRPr lang="en-AU"/>
        </a:p>
      </dgm:t>
    </dgm:pt>
    <dgm:pt modelId="{1D81E61E-5D6B-3244-B2A3-D54C91A9B277}" type="pres">
      <dgm:prSet presAssocID="{8B0E928A-1788-BB49-B7E3-F2C9A8C06C99}" presName="hierRoot2" presStyleCnt="0">
        <dgm:presLayoutVars>
          <dgm:hierBranch val="init"/>
        </dgm:presLayoutVars>
      </dgm:prSet>
      <dgm:spPr/>
    </dgm:pt>
    <dgm:pt modelId="{BF231E86-0A4D-C744-A1AA-F021995E11E7}" type="pres">
      <dgm:prSet presAssocID="{8B0E928A-1788-BB49-B7E3-F2C9A8C06C99}" presName="rootComposite" presStyleCnt="0"/>
      <dgm:spPr/>
    </dgm:pt>
    <dgm:pt modelId="{102034B5-EAAF-E148-918D-06E461C9E96B}" type="pres">
      <dgm:prSet presAssocID="{8B0E928A-1788-BB49-B7E3-F2C9A8C06C99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4307C61-C7A3-7B4C-9178-097DF4952713}" type="pres">
      <dgm:prSet presAssocID="{8B0E928A-1788-BB49-B7E3-F2C9A8C06C99}" presName="rootConnector" presStyleLbl="node3" presStyleIdx="4" presStyleCnt="5"/>
      <dgm:spPr/>
      <dgm:t>
        <a:bodyPr/>
        <a:lstStyle/>
        <a:p>
          <a:endParaRPr lang="en-AU"/>
        </a:p>
      </dgm:t>
    </dgm:pt>
    <dgm:pt modelId="{FB3D1CE4-6E86-5F40-AE66-B9116F47A408}" type="pres">
      <dgm:prSet presAssocID="{8B0E928A-1788-BB49-B7E3-F2C9A8C06C99}" presName="hierChild4" presStyleCnt="0"/>
      <dgm:spPr/>
    </dgm:pt>
    <dgm:pt modelId="{091F52CE-8FB0-4246-98A6-C2A7BD234DBC}" type="pres">
      <dgm:prSet presAssocID="{8B0E928A-1788-BB49-B7E3-F2C9A8C06C99}" presName="hierChild5" presStyleCnt="0"/>
      <dgm:spPr/>
    </dgm:pt>
    <dgm:pt modelId="{18372D83-FFEF-2B47-80F4-D873B7C17BE2}" type="pres">
      <dgm:prSet presAssocID="{8D78FFA1-07E0-2D45-98AA-69C73EEC198C}" presName="hierChild5" presStyleCnt="0"/>
      <dgm:spPr/>
    </dgm:pt>
    <dgm:pt modelId="{42782934-3DC7-1E47-B759-9048E7FDA307}" type="pres">
      <dgm:prSet presAssocID="{9FD5570D-6333-3347-90D4-3AC1A71CC4B7}" presName="hierChild3" presStyleCnt="0"/>
      <dgm:spPr/>
    </dgm:pt>
  </dgm:ptLst>
  <dgm:cxnLst>
    <dgm:cxn modelId="{23B59E09-A83F-264C-8627-16C2FB8B81D3}" type="presOf" srcId="{001C5BD2-5568-2E4E-853C-D5223F6256D7}" destId="{862B0E22-9385-604A-9C33-9B78947F0AF2}" srcOrd="0" destOrd="0" presId="urn:microsoft.com/office/officeart/2005/8/layout/orgChart1"/>
    <dgm:cxn modelId="{31D3F75D-98EC-184B-9880-AFCFB538516F}" type="presOf" srcId="{9FD5570D-6333-3347-90D4-3AC1A71CC4B7}" destId="{48405ADC-918C-184F-AF52-B23DA46E48F0}" srcOrd="0" destOrd="0" presId="urn:microsoft.com/office/officeart/2005/8/layout/orgChart1"/>
    <dgm:cxn modelId="{71E4B138-9C9B-334D-91F5-7CA7FF5B5308}" type="presOf" srcId="{56FB7E93-DE24-BE46-99BE-916C40593374}" destId="{F48E69A1-47C4-7047-BDB8-1E2F29211ACF}" srcOrd="0" destOrd="0" presId="urn:microsoft.com/office/officeart/2005/8/layout/orgChart1"/>
    <dgm:cxn modelId="{007D92B1-5396-C947-901F-F36C6D3236BF}" type="presOf" srcId="{9A6ED027-8C34-E445-BC4C-E0AFE8DEA2F9}" destId="{3A7BF24B-E027-4E47-9994-A9BAD761E6E0}" srcOrd="0" destOrd="0" presId="urn:microsoft.com/office/officeart/2005/8/layout/orgChart1"/>
    <dgm:cxn modelId="{29DD72FB-44DF-DA4E-B74C-DEC6DBDB921C}" srcId="{8D78FFA1-07E0-2D45-98AA-69C73EEC198C}" destId="{9E316774-35B5-AD4A-93C9-5ADD50277F6F}" srcOrd="0" destOrd="0" parTransId="{38B9FAAC-6F99-4C47-9B2C-EB5242F3CABF}" sibTransId="{370F3CE2-9F19-F940-92F5-A071FDD180D4}"/>
    <dgm:cxn modelId="{63C7B94B-53D6-1749-B9B7-7AD8E8DF467F}" type="presOf" srcId="{3C0FF349-6386-DC47-BC45-D8867FD76C0F}" destId="{EB35B348-D5D1-944E-B1AE-869CB44B00C7}" srcOrd="0" destOrd="0" presId="urn:microsoft.com/office/officeart/2005/8/layout/orgChart1"/>
    <dgm:cxn modelId="{C1D3EE21-3084-1644-B6C3-F1B1944BFE46}" type="presOf" srcId="{25F70561-0AE0-AC43-8D74-FE8D6CCE6719}" destId="{65D2AB0D-C359-3D46-A421-971261144562}" srcOrd="0" destOrd="0" presId="urn:microsoft.com/office/officeart/2005/8/layout/orgChart1"/>
    <dgm:cxn modelId="{F928517C-13B8-CD40-9A8C-D44EAC56FC02}" type="presOf" srcId="{E59B3413-07C0-674A-B164-4DC036702FCC}" destId="{DBF10BC6-0F8E-4C4A-8FCC-7F6AA807E19B}" srcOrd="1" destOrd="0" presId="urn:microsoft.com/office/officeart/2005/8/layout/orgChart1"/>
    <dgm:cxn modelId="{41674F8B-6B5A-B64A-B12D-4597AEB91C91}" srcId="{8D78FFA1-07E0-2D45-98AA-69C73EEC198C}" destId="{DEB79B23-BE0C-6148-8B5A-E0AE121362F6}" srcOrd="2" destOrd="0" parTransId="{9A6ED027-8C34-E445-BC4C-E0AFE8DEA2F9}" sibTransId="{233BC726-86EA-4445-A910-2FD5F53D5E29}"/>
    <dgm:cxn modelId="{B027D460-7ED8-8D49-B8EB-FBC821D6D269}" type="presOf" srcId="{9E316774-35B5-AD4A-93C9-5ADD50277F6F}" destId="{E598A0D2-D05D-6142-A3F7-B5D994966D30}" srcOrd="0" destOrd="0" presId="urn:microsoft.com/office/officeart/2005/8/layout/orgChart1"/>
    <dgm:cxn modelId="{52D3562B-9A86-C140-B888-7330EAF4557F}" type="presOf" srcId="{AFE8613E-1C4E-7B4D-8134-486EEDA6C8C5}" destId="{069EBC7B-AB18-3144-B73B-EB2DF7EA17F7}" srcOrd="0" destOrd="0" presId="urn:microsoft.com/office/officeart/2005/8/layout/orgChart1"/>
    <dgm:cxn modelId="{DBDA411D-2126-BB4A-803C-C3C8C823E360}" type="presOf" srcId="{DEB79B23-BE0C-6148-8B5A-E0AE121362F6}" destId="{E6A90AA0-D587-EB48-9753-91120ADA78E5}" srcOrd="1" destOrd="0" presId="urn:microsoft.com/office/officeart/2005/8/layout/orgChart1"/>
    <dgm:cxn modelId="{63D21366-1FC0-9142-AD6B-AFBDF434CA51}" type="presOf" srcId="{8B0E928A-1788-BB49-B7E3-F2C9A8C06C99}" destId="{102034B5-EAAF-E148-918D-06E461C9E96B}" srcOrd="0" destOrd="0" presId="urn:microsoft.com/office/officeart/2005/8/layout/orgChart1"/>
    <dgm:cxn modelId="{67D5775D-451F-4441-805A-D6A178C19C97}" type="presOf" srcId="{8D78FFA1-07E0-2D45-98AA-69C73EEC198C}" destId="{241BCE52-0CD7-E84D-827A-2B5C8FF6CC6C}" srcOrd="1" destOrd="0" presId="urn:microsoft.com/office/officeart/2005/8/layout/orgChart1"/>
    <dgm:cxn modelId="{0538FA62-B9CB-8246-9B4F-D6735C928A92}" type="presOf" srcId="{7429D5B0-C6AE-294D-9B28-271672B0686D}" destId="{FE60FE98-7618-904F-90C2-FABCF783705D}" srcOrd="0" destOrd="0" presId="urn:microsoft.com/office/officeart/2005/8/layout/orgChart1"/>
    <dgm:cxn modelId="{EC4C6733-A6FE-8C4C-BF83-DFCD706817EB}" type="presOf" srcId="{9C0CE251-C532-A84C-827F-970DAC494CCC}" destId="{8CA635CD-D556-7B49-9F9C-141BE5422934}" srcOrd="0" destOrd="0" presId="urn:microsoft.com/office/officeart/2005/8/layout/orgChart1"/>
    <dgm:cxn modelId="{B5502416-542F-524C-BA7D-D7137607BEF0}" type="presOf" srcId="{9E316774-35B5-AD4A-93C9-5ADD50277F6F}" destId="{30631DB6-921D-584E-B4EA-FC2FE56275AC}" srcOrd="1" destOrd="0" presId="urn:microsoft.com/office/officeart/2005/8/layout/orgChart1"/>
    <dgm:cxn modelId="{F1AEA5ED-153E-0D4F-B49F-C98020B84D73}" type="presOf" srcId="{9FD5570D-6333-3347-90D4-3AC1A71CC4B7}" destId="{B57DBAB0-AAC4-FB48-A439-83B9C3090485}" srcOrd="1" destOrd="0" presId="urn:microsoft.com/office/officeart/2005/8/layout/orgChart1"/>
    <dgm:cxn modelId="{FFB8FEC1-F7C5-C243-AD33-F78904B7902E}" type="presOf" srcId="{38B9FAAC-6F99-4C47-9B2C-EB5242F3CABF}" destId="{85E662AF-059F-4D4E-BE14-6AC2689C4AEA}" srcOrd="0" destOrd="0" presId="urn:microsoft.com/office/officeart/2005/8/layout/orgChart1"/>
    <dgm:cxn modelId="{52EBBDC5-4E87-0E4E-A23D-F671BF772488}" type="presOf" srcId="{10692C4B-D090-B142-B543-6C9E091B7E9E}" destId="{1579612A-1F20-524F-B658-35496B2C9264}" srcOrd="1" destOrd="0" presId="urn:microsoft.com/office/officeart/2005/8/layout/orgChart1"/>
    <dgm:cxn modelId="{C36C2C02-35B5-F843-B9F4-D0E47A49904C}" srcId="{DEB79B23-BE0C-6148-8B5A-E0AE121362F6}" destId="{9C0CE251-C532-A84C-827F-970DAC494CCC}" srcOrd="1" destOrd="0" parTransId="{D8A5286D-3A45-4D4E-B40C-6A2424900616}" sibTransId="{D6CD999D-05AA-8B41-9357-E30C7A932193}"/>
    <dgm:cxn modelId="{E282A94D-2B52-C247-8A6E-FF3867E10677}" type="presOf" srcId="{9C0CE251-C532-A84C-827F-970DAC494CCC}" destId="{19367DDB-ECD8-CC44-B4F1-446ECD54CF4C}" srcOrd="1" destOrd="0" presId="urn:microsoft.com/office/officeart/2005/8/layout/orgChart1"/>
    <dgm:cxn modelId="{3EED01F1-F3B1-4642-8AEF-D6C494F8B3F5}" type="presOf" srcId="{6B9396B5-1E93-BD45-B95D-B88CDEF5A42C}" destId="{C34C66F2-386A-2249-8E11-2F196C5BA691}" srcOrd="0" destOrd="0" presId="urn:microsoft.com/office/officeart/2005/8/layout/orgChart1"/>
    <dgm:cxn modelId="{ECAFA086-7A07-B94C-B098-B7A612445D52}" type="presOf" srcId="{31D3A422-5BBD-C94A-9C5E-51CB666D4EEB}" destId="{83356763-9DBB-3C44-BB57-EFA4010933BA}" srcOrd="0" destOrd="0" presId="urn:microsoft.com/office/officeart/2005/8/layout/orgChart1"/>
    <dgm:cxn modelId="{B0E0FBCD-202C-5445-A98E-C9467283F6B2}" type="presOf" srcId="{68C49A1E-2EE0-8A4D-8587-360AA9C614F7}" destId="{D4D399F9-DD16-BB44-9034-05F878B670CD}" srcOrd="1" destOrd="0" presId="urn:microsoft.com/office/officeart/2005/8/layout/orgChart1"/>
    <dgm:cxn modelId="{51B020C3-46F8-A14D-AAD6-74D3BF29EE05}" srcId="{9C0CE251-C532-A84C-827F-970DAC494CCC}" destId="{001C5BD2-5568-2E4E-853C-D5223F6256D7}" srcOrd="0" destOrd="0" parTransId="{B6E04B0E-1EAA-9E4E-88B1-7A1DB043272A}" sibTransId="{A892CFED-455A-6E43-8A96-D89E12ADA231}"/>
    <dgm:cxn modelId="{1606B157-70FB-3047-9F1E-83D4FCAC99F3}" type="presOf" srcId="{DEB79B23-BE0C-6148-8B5A-E0AE121362F6}" destId="{A373C863-D04C-9942-A920-ADF0D639A70F}" srcOrd="0" destOrd="0" presId="urn:microsoft.com/office/officeart/2005/8/layout/orgChart1"/>
    <dgm:cxn modelId="{CE91FD8A-BDF4-E249-BB1A-BEB94D2B3742}" srcId="{8D78FFA1-07E0-2D45-98AA-69C73EEC198C}" destId="{56FB7E93-DE24-BE46-99BE-916C40593374}" srcOrd="1" destOrd="0" parTransId="{25F70561-0AE0-AC43-8D74-FE8D6CCE6719}" sibTransId="{833BD6FF-E53F-3C4F-B1D8-C8CD73722045}"/>
    <dgm:cxn modelId="{105E97CB-F46D-C84C-AAFB-9C638925685F}" type="presOf" srcId="{8B0E928A-1788-BB49-B7E3-F2C9A8C06C99}" destId="{14307C61-C7A3-7B4C-9178-097DF4952713}" srcOrd="1" destOrd="0" presId="urn:microsoft.com/office/officeart/2005/8/layout/orgChart1"/>
    <dgm:cxn modelId="{F2F751E5-9D1A-324C-BA92-D45A05F5DE7A}" srcId="{9FD5570D-6333-3347-90D4-3AC1A71CC4B7}" destId="{8D78FFA1-07E0-2D45-98AA-69C73EEC198C}" srcOrd="0" destOrd="0" parTransId="{241825DB-1FD5-E04B-A1D3-3F4F2B41927E}" sibTransId="{038C8C4A-9735-CA40-A19B-6DC35FD8355F}"/>
    <dgm:cxn modelId="{B57E65EE-B583-6541-9367-F59A7D0941C2}" srcId="{DEB79B23-BE0C-6148-8B5A-E0AE121362F6}" destId="{68C49A1E-2EE0-8A4D-8587-360AA9C614F7}" srcOrd="2" destOrd="0" parTransId="{AD664451-EF22-ED48-B004-81D3A8875149}" sibTransId="{469D4A24-8257-1740-A016-91A928D8B2FB}"/>
    <dgm:cxn modelId="{6C0736B0-E1FE-5F46-B549-F9E179A59971}" type="presOf" srcId="{AD664451-EF22-ED48-B004-81D3A8875149}" destId="{1695D2FF-422A-7E4B-894E-91A571C9EA20}" srcOrd="0" destOrd="0" presId="urn:microsoft.com/office/officeart/2005/8/layout/orgChart1"/>
    <dgm:cxn modelId="{6CFD6C22-20D4-CF49-B3D1-00F2DE57C956}" type="presOf" srcId="{3C0FF349-6386-DC47-BC45-D8867FD76C0F}" destId="{8A438D08-FFB8-9749-9CA4-DA2742277E26}" srcOrd="1" destOrd="0" presId="urn:microsoft.com/office/officeart/2005/8/layout/orgChart1"/>
    <dgm:cxn modelId="{8C7B1EC1-7D33-D24D-BB6A-75B920D2416A}" srcId="{31D3A422-5BBD-C94A-9C5E-51CB666D4EEB}" destId="{9FD5570D-6333-3347-90D4-3AC1A71CC4B7}" srcOrd="0" destOrd="0" parTransId="{F274A9DA-F74E-FC44-9B04-CD4F4B2ABB51}" sibTransId="{A6044D04-39C7-C740-BFF3-AE2BAC483D62}"/>
    <dgm:cxn modelId="{A3E5F95F-4972-B447-8277-3E938F9D8D5C}" type="presOf" srcId="{241825DB-1FD5-E04B-A1D3-3F4F2B41927E}" destId="{88D5ED4D-6E28-F44C-BB83-C6D86B2154A8}" srcOrd="0" destOrd="0" presId="urn:microsoft.com/office/officeart/2005/8/layout/orgChart1"/>
    <dgm:cxn modelId="{2128D0D5-55AB-DC41-A5A2-B532EE71E2BF}" srcId="{9C0CE251-C532-A84C-827F-970DAC494CCC}" destId="{3C0FF349-6386-DC47-BC45-D8867FD76C0F}" srcOrd="1" destOrd="0" parTransId="{7429D5B0-C6AE-294D-9B28-271672B0686D}" sibTransId="{215B5837-9966-F84D-9E96-C54993DB7298}"/>
    <dgm:cxn modelId="{CAFAA1A5-D0F4-2A4A-BE0B-0202C773908D}" srcId="{8D78FFA1-07E0-2D45-98AA-69C73EEC198C}" destId="{10692C4B-D090-B142-B543-6C9E091B7E9E}" srcOrd="3" destOrd="0" parTransId="{55B92D0D-EC78-0340-8C8E-D93D84B1B138}" sibTransId="{7F857CB0-3FD3-6A4D-B563-23D0BF15FE5B}"/>
    <dgm:cxn modelId="{B5AFE7F6-E43F-4D41-B4AF-932462C33CDD}" type="presOf" srcId="{D8A5286D-3A45-4D4E-B40C-6A2424900616}" destId="{383C31F8-4AA4-6A41-BCC4-C20AC6724072}" srcOrd="0" destOrd="0" presId="urn:microsoft.com/office/officeart/2005/8/layout/orgChart1"/>
    <dgm:cxn modelId="{8F70F521-CA11-3444-BAD4-388C4047713B}" type="presOf" srcId="{55B92D0D-EC78-0340-8C8E-D93D84B1B138}" destId="{9B03BC7C-851A-564D-B26D-03565A84925B}" srcOrd="0" destOrd="0" presId="urn:microsoft.com/office/officeart/2005/8/layout/orgChart1"/>
    <dgm:cxn modelId="{46778335-EC0C-0549-8B5E-AAB1EA55CE11}" type="presOf" srcId="{41F0134D-4009-234B-8A87-0BDB6EE1F36F}" destId="{3CFFA6E9-F9B7-E146-95CC-8BF8FDA6EF2A}" srcOrd="1" destOrd="0" presId="urn:microsoft.com/office/officeart/2005/8/layout/orgChart1"/>
    <dgm:cxn modelId="{5F5C85C4-7373-C144-94ED-0DAB48888D64}" srcId="{8D78FFA1-07E0-2D45-98AA-69C73EEC198C}" destId="{8B0E928A-1788-BB49-B7E3-F2C9A8C06C99}" srcOrd="4" destOrd="0" parTransId="{6B9396B5-1E93-BD45-B95D-B88CDEF5A42C}" sibTransId="{DB87120A-AA0E-1B4A-8D5D-FE8E6D848808}"/>
    <dgm:cxn modelId="{63750C91-79B6-254A-86ED-E618DD66D544}" type="presOf" srcId="{10692C4B-D090-B142-B543-6C9E091B7E9E}" destId="{B0F659C5-7715-D846-84D6-25AFB71AC4E6}" srcOrd="0" destOrd="0" presId="urn:microsoft.com/office/officeart/2005/8/layout/orgChart1"/>
    <dgm:cxn modelId="{0DFA46DC-883A-1543-8A1C-C031B16E3251}" type="presOf" srcId="{780A1C4D-1CE0-D447-B417-F6EC0B47B3EC}" destId="{4448C815-B274-1E4F-A12B-FC0B60D6EF8B}" srcOrd="0" destOrd="0" presId="urn:microsoft.com/office/officeart/2005/8/layout/orgChart1"/>
    <dgm:cxn modelId="{4896ED5E-5198-5E40-8DC1-67C2BBE48C06}" type="presOf" srcId="{56FB7E93-DE24-BE46-99BE-916C40593374}" destId="{D7162161-2887-964D-B49E-31C27DB65E99}" srcOrd="1" destOrd="0" presId="urn:microsoft.com/office/officeart/2005/8/layout/orgChart1"/>
    <dgm:cxn modelId="{71ED87FA-997F-1F41-AB7E-055798F31F6D}" type="presOf" srcId="{E59B3413-07C0-674A-B164-4DC036702FCC}" destId="{BA7C575A-9B52-4048-9199-65B2435AF3E8}" srcOrd="0" destOrd="0" presId="urn:microsoft.com/office/officeart/2005/8/layout/orgChart1"/>
    <dgm:cxn modelId="{9C2B198D-F166-3B40-A391-FC607F5862F0}" srcId="{DEB79B23-BE0C-6148-8B5A-E0AE121362F6}" destId="{E59B3413-07C0-674A-B164-4DC036702FCC}" srcOrd="3" destOrd="0" parTransId="{780A1C4D-1CE0-D447-B417-F6EC0B47B3EC}" sibTransId="{7B45CC79-3D6D-A147-8ED7-A47F5BAEC2A7}"/>
    <dgm:cxn modelId="{61F67DA1-8F23-034A-9EC5-82DF8DA12A1A}" type="presOf" srcId="{68C49A1E-2EE0-8A4D-8587-360AA9C614F7}" destId="{3EFB3591-4F51-714C-A526-A6A67BA739AC}" srcOrd="0" destOrd="0" presId="urn:microsoft.com/office/officeart/2005/8/layout/orgChart1"/>
    <dgm:cxn modelId="{A32DA1CF-402D-9D41-9FCF-FFD95E9E4B33}" type="presOf" srcId="{8D78FFA1-07E0-2D45-98AA-69C73EEC198C}" destId="{D3E98188-0292-A04F-B8A4-E3F366257EAD}" srcOrd="0" destOrd="0" presId="urn:microsoft.com/office/officeart/2005/8/layout/orgChart1"/>
    <dgm:cxn modelId="{B20BE3BA-FD90-EB41-A650-BCD9C08013BB}" type="presOf" srcId="{001C5BD2-5568-2E4E-853C-D5223F6256D7}" destId="{CCF4ABE1-E106-4B40-BD59-3795F95A745E}" srcOrd="1" destOrd="0" presId="urn:microsoft.com/office/officeart/2005/8/layout/orgChart1"/>
    <dgm:cxn modelId="{319F30CA-F328-E54A-AC35-1E65832403B0}" srcId="{DEB79B23-BE0C-6148-8B5A-E0AE121362F6}" destId="{41F0134D-4009-234B-8A87-0BDB6EE1F36F}" srcOrd="0" destOrd="0" parTransId="{AFE8613E-1C4E-7B4D-8134-486EEDA6C8C5}" sibTransId="{B19E7214-A1A5-0C49-AF4F-E03DEC7D2C1E}"/>
    <dgm:cxn modelId="{757199C3-0307-994A-9C23-03215AB1EF47}" type="presOf" srcId="{41F0134D-4009-234B-8A87-0BDB6EE1F36F}" destId="{AED0341A-19B6-B842-8F53-ED5E04C1730A}" srcOrd="0" destOrd="0" presId="urn:microsoft.com/office/officeart/2005/8/layout/orgChart1"/>
    <dgm:cxn modelId="{26F42F3F-0780-EA49-B3C6-8441D2383988}" type="presOf" srcId="{B6E04B0E-1EAA-9E4E-88B1-7A1DB043272A}" destId="{E6F449A9-25E6-8441-B4A3-9469DA624A3E}" srcOrd="0" destOrd="0" presId="urn:microsoft.com/office/officeart/2005/8/layout/orgChart1"/>
    <dgm:cxn modelId="{91DA4433-4071-944B-9AE5-8BB650AE606D}" type="presParOf" srcId="{83356763-9DBB-3C44-BB57-EFA4010933BA}" destId="{9508D9EB-E24B-804E-A1CF-761F5FFE78E3}" srcOrd="0" destOrd="0" presId="urn:microsoft.com/office/officeart/2005/8/layout/orgChart1"/>
    <dgm:cxn modelId="{5A814028-CDE4-B14E-A588-E67E6B52B9DF}" type="presParOf" srcId="{9508D9EB-E24B-804E-A1CF-761F5FFE78E3}" destId="{342EEB82-CF0F-4749-8BCC-E4332A6851D0}" srcOrd="0" destOrd="0" presId="urn:microsoft.com/office/officeart/2005/8/layout/orgChart1"/>
    <dgm:cxn modelId="{75FA44EC-BB9C-1E49-B486-D07A10AAE418}" type="presParOf" srcId="{342EEB82-CF0F-4749-8BCC-E4332A6851D0}" destId="{48405ADC-918C-184F-AF52-B23DA46E48F0}" srcOrd="0" destOrd="0" presId="urn:microsoft.com/office/officeart/2005/8/layout/orgChart1"/>
    <dgm:cxn modelId="{185E493E-892E-5F40-8065-E40F5590CC2D}" type="presParOf" srcId="{342EEB82-CF0F-4749-8BCC-E4332A6851D0}" destId="{B57DBAB0-AAC4-FB48-A439-83B9C3090485}" srcOrd="1" destOrd="0" presId="urn:microsoft.com/office/officeart/2005/8/layout/orgChart1"/>
    <dgm:cxn modelId="{572B90C3-B328-AB4B-B846-30A6A8488BA7}" type="presParOf" srcId="{9508D9EB-E24B-804E-A1CF-761F5FFE78E3}" destId="{CB82869B-BFAF-9148-8F23-180EDC492E52}" srcOrd="1" destOrd="0" presId="urn:microsoft.com/office/officeart/2005/8/layout/orgChart1"/>
    <dgm:cxn modelId="{5382F4F9-0F32-A34F-96A2-2DA23F22F91C}" type="presParOf" srcId="{CB82869B-BFAF-9148-8F23-180EDC492E52}" destId="{88D5ED4D-6E28-F44C-BB83-C6D86B2154A8}" srcOrd="0" destOrd="0" presId="urn:microsoft.com/office/officeart/2005/8/layout/orgChart1"/>
    <dgm:cxn modelId="{A0E7F9EF-4493-2340-BF40-BF9B4CAF9709}" type="presParOf" srcId="{CB82869B-BFAF-9148-8F23-180EDC492E52}" destId="{17110802-8FDD-E84F-8EA9-AC8D8B15D8EC}" srcOrd="1" destOrd="0" presId="urn:microsoft.com/office/officeart/2005/8/layout/orgChart1"/>
    <dgm:cxn modelId="{9DC9FDC4-02F1-A94F-ADAB-955EA4A8CFE2}" type="presParOf" srcId="{17110802-8FDD-E84F-8EA9-AC8D8B15D8EC}" destId="{A92B3300-943B-AB45-A8C5-1AF3DB89320E}" srcOrd="0" destOrd="0" presId="urn:microsoft.com/office/officeart/2005/8/layout/orgChart1"/>
    <dgm:cxn modelId="{23E61878-59D8-DC46-A5C3-F5BE947E4C09}" type="presParOf" srcId="{A92B3300-943B-AB45-A8C5-1AF3DB89320E}" destId="{D3E98188-0292-A04F-B8A4-E3F366257EAD}" srcOrd="0" destOrd="0" presId="urn:microsoft.com/office/officeart/2005/8/layout/orgChart1"/>
    <dgm:cxn modelId="{714C2ACC-3BA7-2F41-84D7-21A49B80409E}" type="presParOf" srcId="{A92B3300-943B-AB45-A8C5-1AF3DB89320E}" destId="{241BCE52-0CD7-E84D-827A-2B5C8FF6CC6C}" srcOrd="1" destOrd="0" presId="urn:microsoft.com/office/officeart/2005/8/layout/orgChart1"/>
    <dgm:cxn modelId="{193BEC19-CCB6-4740-87E2-29AE06010EC4}" type="presParOf" srcId="{17110802-8FDD-E84F-8EA9-AC8D8B15D8EC}" destId="{05B7DAF0-2F23-384B-9A6A-4021D9C2D51A}" srcOrd="1" destOrd="0" presId="urn:microsoft.com/office/officeart/2005/8/layout/orgChart1"/>
    <dgm:cxn modelId="{5003E739-89E9-E646-8B31-BE8879AE9091}" type="presParOf" srcId="{05B7DAF0-2F23-384B-9A6A-4021D9C2D51A}" destId="{85E662AF-059F-4D4E-BE14-6AC2689C4AEA}" srcOrd="0" destOrd="0" presId="urn:microsoft.com/office/officeart/2005/8/layout/orgChart1"/>
    <dgm:cxn modelId="{2F85A554-B3D1-AD4D-8A32-2128F267A99D}" type="presParOf" srcId="{05B7DAF0-2F23-384B-9A6A-4021D9C2D51A}" destId="{E62CC03E-BCA1-9045-BED5-65E6C7163FA1}" srcOrd="1" destOrd="0" presId="urn:microsoft.com/office/officeart/2005/8/layout/orgChart1"/>
    <dgm:cxn modelId="{A6F8DF16-B23F-EA47-9BBC-0492F1F4B3AC}" type="presParOf" srcId="{E62CC03E-BCA1-9045-BED5-65E6C7163FA1}" destId="{87742452-CD0A-184B-84DE-45587858BBA6}" srcOrd="0" destOrd="0" presId="urn:microsoft.com/office/officeart/2005/8/layout/orgChart1"/>
    <dgm:cxn modelId="{DDC7AF7F-6DD5-414B-98E0-555AC0B88726}" type="presParOf" srcId="{87742452-CD0A-184B-84DE-45587858BBA6}" destId="{E598A0D2-D05D-6142-A3F7-B5D994966D30}" srcOrd="0" destOrd="0" presId="urn:microsoft.com/office/officeart/2005/8/layout/orgChart1"/>
    <dgm:cxn modelId="{8AA40A7E-2179-4841-992B-64FF21EF04B0}" type="presParOf" srcId="{87742452-CD0A-184B-84DE-45587858BBA6}" destId="{30631DB6-921D-584E-B4EA-FC2FE56275AC}" srcOrd="1" destOrd="0" presId="urn:microsoft.com/office/officeart/2005/8/layout/orgChart1"/>
    <dgm:cxn modelId="{467C8AC3-353D-DE41-B94C-A02F0F4038FA}" type="presParOf" srcId="{E62CC03E-BCA1-9045-BED5-65E6C7163FA1}" destId="{42D3750D-8912-A641-BCF4-C5A8FBB5EE82}" srcOrd="1" destOrd="0" presId="urn:microsoft.com/office/officeart/2005/8/layout/orgChart1"/>
    <dgm:cxn modelId="{D08EA031-9486-CF46-9F24-24F59F60E996}" type="presParOf" srcId="{E62CC03E-BCA1-9045-BED5-65E6C7163FA1}" destId="{FDE15FE6-7026-A146-A485-5E9CEB98D176}" srcOrd="2" destOrd="0" presId="urn:microsoft.com/office/officeart/2005/8/layout/orgChart1"/>
    <dgm:cxn modelId="{1ADDD6B1-345D-6B4C-AA66-F1782D699580}" type="presParOf" srcId="{05B7DAF0-2F23-384B-9A6A-4021D9C2D51A}" destId="{65D2AB0D-C359-3D46-A421-971261144562}" srcOrd="2" destOrd="0" presId="urn:microsoft.com/office/officeart/2005/8/layout/orgChart1"/>
    <dgm:cxn modelId="{96E0B186-0D33-8441-B12C-7B8CCC2BFE5A}" type="presParOf" srcId="{05B7DAF0-2F23-384B-9A6A-4021D9C2D51A}" destId="{70F4B26B-9764-7D4B-BBEA-9D05FE6A880E}" srcOrd="3" destOrd="0" presId="urn:microsoft.com/office/officeart/2005/8/layout/orgChart1"/>
    <dgm:cxn modelId="{3418A9B4-B80F-AE45-8C55-618F97192F4E}" type="presParOf" srcId="{70F4B26B-9764-7D4B-BBEA-9D05FE6A880E}" destId="{AF2A3A46-3D42-B146-85AB-3C7108022124}" srcOrd="0" destOrd="0" presId="urn:microsoft.com/office/officeart/2005/8/layout/orgChart1"/>
    <dgm:cxn modelId="{5723CA7C-6BEC-184A-B313-CF5E47E829E4}" type="presParOf" srcId="{AF2A3A46-3D42-B146-85AB-3C7108022124}" destId="{F48E69A1-47C4-7047-BDB8-1E2F29211ACF}" srcOrd="0" destOrd="0" presId="urn:microsoft.com/office/officeart/2005/8/layout/orgChart1"/>
    <dgm:cxn modelId="{D411ACF3-FFAC-E244-BFB0-E750EB3E0633}" type="presParOf" srcId="{AF2A3A46-3D42-B146-85AB-3C7108022124}" destId="{D7162161-2887-964D-B49E-31C27DB65E99}" srcOrd="1" destOrd="0" presId="urn:microsoft.com/office/officeart/2005/8/layout/orgChart1"/>
    <dgm:cxn modelId="{12A2D51C-2DBC-1347-82F1-1B561AB15EF2}" type="presParOf" srcId="{70F4B26B-9764-7D4B-BBEA-9D05FE6A880E}" destId="{5392D16C-EDEB-9148-BBAD-AF139D82BF9E}" srcOrd="1" destOrd="0" presId="urn:microsoft.com/office/officeart/2005/8/layout/orgChart1"/>
    <dgm:cxn modelId="{77AD8A98-DEEA-5445-91B8-DFAA20A9F78B}" type="presParOf" srcId="{70F4B26B-9764-7D4B-BBEA-9D05FE6A880E}" destId="{C6E8410E-E2A0-D342-AC24-D2C8011ADA2E}" srcOrd="2" destOrd="0" presId="urn:microsoft.com/office/officeart/2005/8/layout/orgChart1"/>
    <dgm:cxn modelId="{4D7189B8-9A61-3D44-BF29-060E05C8A3E1}" type="presParOf" srcId="{05B7DAF0-2F23-384B-9A6A-4021D9C2D51A}" destId="{3A7BF24B-E027-4E47-9994-A9BAD761E6E0}" srcOrd="4" destOrd="0" presId="urn:microsoft.com/office/officeart/2005/8/layout/orgChart1"/>
    <dgm:cxn modelId="{B46CE076-ABEE-CF4D-8245-BB7F7302A911}" type="presParOf" srcId="{05B7DAF0-2F23-384B-9A6A-4021D9C2D51A}" destId="{505A69A0-E3AB-EC44-9D23-4094CA7E89E5}" srcOrd="5" destOrd="0" presId="urn:microsoft.com/office/officeart/2005/8/layout/orgChart1"/>
    <dgm:cxn modelId="{7CC1B15E-25F0-BE44-B4F7-9469F5ECD0D3}" type="presParOf" srcId="{505A69A0-E3AB-EC44-9D23-4094CA7E89E5}" destId="{49F0C451-14AC-DD43-B12A-4A65708A146E}" srcOrd="0" destOrd="0" presId="urn:microsoft.com/office/officeart/2005/8/layout/orgChart1"/>
    <dgm:cxn modelId="{9CE589A8-F92A-A842-8CD9-BCB98D407868}" type="presParOf" srcId="{49F0C451-14AC-DD43-B12A-4A65708A146E}" destId="{A373C863-D04C-9942-A920-ADF0D639A70F}" srcOrd="0" destOrd="0" presId="urn:microsoft.com/office/officeart/2005/8/layout/orgChart1"/>
    <dgm:cxn modelId="{3C0C170B-26E6-E543-93E0-3A8BF7B80D35}" type="presParOf" srcId="{49F0C451-14AC-DD43-B12A-4A65708A146E}" destId="{E6A90AA0-D587-EB48-9753-91120ADA78E5}" srcOrd="1" destOrd="0" presId="urn:microsoft.com/office/officeart/2005/8/layout/orgChart1"/>
    <dgm:cxn modelId="{EBDE35E9-BE90-6149-8E7A-A9EA2BFF83E4}" type="presParOf" srcId="{505A69A0-E3AB-EC44-9D23-4094CA7E89E5}" destId="{B6D10582-7A3E-7441-AC9C-7AEDF10688FE}" srcOrd="1" destOrd="0" presId="urn:microsoft.com/office/officeart/2005/8/layout/orgChart1"/>
    <dgm:cxn modelId="{7AD36134-68AA-C343-8427-14D06044C1D2}" type="presParOf" srcId="{B6D10582-7A3E-7441-AC9C-7AEDF10688FE}" destId="{069EBC7B-AB18-3144-B73B-EB2DF7EA17F7}" srcOrd="0" destOrd="0" presId="urn:microsoft.com/office/officeart/2005/8/layout/orgChart1"/>
    <dgm:cxn modelId="{F0693255-A548-734E-8891-543C31FA1040}" type="presParOf" srcId="{B6D10582-7A3E-7441-AC9C-7AEDF10688FE}" destId="{FF12CCB9-93A5-2346-9022-7ED8DEE169BD}" srcOrd="1" destOrd="0" presId="urn:microsoft.com/office/officeart/2005/8/layout/orgChart1"/>
    <dgm:cxn modelId="{18092005-E0B9-5948-8C1F-DBDBCACD9490}" type="presParOf" srcId="{FF12CCB9-93A5-2346-9022-7ED8DEE169BD}" destId="{A2437561-4982-D845-872A-875BC15AB9D1}" srcOrd="0" destOrd="0" presId="urn:microsoft.com/office/officeart/2005/8/layout/orgChart1"/>
    <dgm:cxn modelId="{DB912F27-54A0-2B48-91E7-6E001DEA89F1}" type="presParOf" srcId="{A2437561-4982-D845-872A-875BC15AB9D1}" destId="{AED0341A-19B6-B842-8F53-ED5E04C1730A}" srcOrd="0" destOrd="0" presId="urn:microsoft.com/office/officeart/2005/8/layout/orgChart1"/>
    <dgm:cxn modelId="{4EEBA8E2-F1B0-DD41-B6FC-0EB9ECF37DC2}" type="presParOf" srcId="{A2437561-4982-D845-872A-875BC15AB9D1}" destId="{3CFFA6E9-F9B7-E146-95CC-8BF8FDA6EF2A}" srcOrd="1" destOrd="0" presId="urn:microsoft.com/office/officeart/2005/8/layout/orgChart1"/>
    <dgm:cxn modelId="{05F0ABB2-EFFF-F34E-95DA-D17D1379417A}" type="presParOf" srcId="{FF12CCB9-93A5-2346-9022-7ED8DEE169BD}" destId="{A36869FF-FA28-8D48-95D9-E3EB2CA44EDE}" srcOrd="1" destOrd="0" presId="urn:microsoft.com/office/officeart/2005/8/layout/orgChart1"/>
    <dgm:cxn modelId="{EC661CBF-9DEE-3945-A1EB-D59442684DBE}" type="presParOf" srcId="{FF12CCB9-93A5-2346-9022-7ED8DEE169BD}" destId="{D86BD0D4-3B71-9C48-BCE8-CE42B1751D31}" srcOrd="2" destOrd="0" presId="urn:microsoft.com/office/officeart/2005/8/layout/orgChart1"/>
    <dgm:cxn modelId="{1A4338FD-7560-0441-BF0A-592C6A3953B8}" type="presParOf" srcId="{B6D10582-7A3E-7441-AC9C-7AEDF10688FE}" destId="{383C31F8-4AA4-6A41-BCC4-C20AC6724072}" srcOrd="2" destOrd="0" presId="urn:microsoft.com/office/officeart/2005/8/layout/orgChart1"/>
    <dgm:cxn modelId="{64E72194-EF2A-A84A-A570-F9DE239FDD7C}" type="presParOf" srcId="{B6D10582-7A3E-7441-AC9C-7AEDF10688FE}" destId="{65F78BB4-7839-734C-9B5D-A43940E64694}" srcOrd="3" destOrd="0" presId="urn:microsoft.com/office/officeart/2005/8/layout/orgChart1"/>
    <dgm:cxn modelId="{3A686947-C4AB-A24B-8D68-736BCC669D62}" type="presParOf" srcId="{65F78BB4-7839-734C-9B5D-A43940E64694}" destId="{8C5E14DA-4D5E-FC4E-87D1-F21677B00A00}" srcOrd="0" destOrd="0" presId="urn:microsoft.com/office/officeart/2005/8/layout/orgChart1"/>
    <dgm:cxn modelId="{CAAC3F6A-1EE1-2A43-9739-C4AFE5AABF11}" type="presParOf" srcId="{8C5E14DA-4D5E-FC4E-87D1-F21677B00A00}" destId="{8CA635CD-D556-7B49-9F9C-141BE5422934}" srcOrd="0" destOrd="0" presId="urn:microsoft.com/office/officeart/2005/8/layout/orgChart1"/>
    <dgm:cxn modelId="{CFC83235-7263-014B-9EE8-DD2D6D056F92}" type="presParOf" srcId="{8C5E14DA-4D5E-FC4E-87D1-F21677B00A00}" destId="{19367DDB-ECD8-CC44-B4F1-446ECD54CF4C}" srcOrd="1" destOrd="0" presId="urn:microsoft.com/office/officeart/2005/8/layout/orgChart1"/>
    <dgm:cxn modelId="{002474C2-7E54-2944-8DF6-0084CEB2C728}" type="presParOf" srcId="{65F78BB4-7839-734C-9B5D-A43940E64694}" destId="{0091A2C1-B549-1045-846E-D7738C873881}" srcOrd="1" destOrd="0" presId="urn:microsoft.com/office/officeart/2005/8/layout/orgChart1"/>
    <dgm:cxn modelId="{06665362-011C-B745-9B88-7E4902B153A2}" type="presParOf" srcId="{0091A2C1-B549-1045-846E-D7738C873881}" destId="{E6F449A9-25E6-8441-B4A3-9469DA624A3E}" srcOrd="0" destOrd="0" presId="urn:microsoft.com/office/officeart/2005/8/layout/orgChart1"/>
    <dgm:cxn modelId="{2021CC8F-8CB1-5446-BD3E-9F8218A6E0ED}" type="presParOf" srcId="{0091A2C1-B549-1045-846E-D7738C873881}" destId="{2A74595B-1BE7-514A-9425-A802810CC5F6}" srcOrd="1" destOrd="0" presId="urn:microsoft.com/office/officeart/2005/8/layout/orgChart1"/>
    <dgm:cxn modelId="{FBC1DC5F-E32D-2043-BBDE-E118082D1D5E}" type="presParOf" srcId="{2A74595B-1BE7-514A-9425-A802810CC5F6}" destId="{07989B79-232F-514A-89DB-5C51EF5DA770}" srcOrd="0" destOrd="0" presId="urn:microsoft.com/office/officeart/2005/8/layout/orgChart1"/>
    <dgm:cxn modelId="{CC9248BA-3148-B440-AD4D-318D99D4B954}" type="presParOf" srcId="{07989B79-232F-514A-89DB-5C51EF5DA770}" destId="{862B0E22-9385-604A-9C33-9B78947F0AF2}" srcOrd="0" destOrd="0" presId="urn:microsoft.com/office/officeart/2005/8/layout/orgChart1"/>
    <dgm:cxn modelId="{7D3598DE-6C5F-3341-9408-9C3A440C07C2}" type="presParOf" srcId="{07989B79-232F-514A-89DB-5C51EF5DA770}" destId="{CCF4ABE1-E106-4B40-BD59-3795F95A745E}" srcOrd="1" destOrd="0" presId="urn:microsoft.com/office/officeart/2005/8/layout/orgChart1"/>
    <dgm:cxn modelId="{310717E0-1BD0-E84D-B2FA-932BBDF82FA1}" type="presParOf" srcId="{2A74595B-1BE7-514A-9425-A802810CC5F6}" destId="{6752716A-30E6-2447-9943-6A4863D873AD}" srcOrd="1" destOrd="0" presId="urn:microsoft.com/office/officeart/2005/8/layout/orgChart1"/>
    <dgm:cxn modelId="{4A2EF076-7956-6044-8A99-42B44E57C2F5}" type="presParOf" srcId="{2A74595B-1BE7-514A-9425-A802810CC5F6}" destId="{898DC142-02C9-594D-95F9-08E1095D6DFC}" srcOrd="2" destOrd="0" presId="urn:microsoft.com/office/officeart/2005/8/layout/orgChart1"/>
    <dgm:cxn modelId="{E1D0EE1D-4C06-0E45-A900-8E7BA669C882}" type="presParOf" srcId="{0091A2C1-B549-1045-846E-D7738C873881}" destId="{FE60FE98-7618-904F-90C2-FABCF783705D}" srcOrd="2" destOrd="0" presId="urn:microsoft.com/office/officeart/2005/8/layout/orgChart1"/>
    <dgm:cxn modelId="{F5B53D11-2381-B140-B007-92D074181D65}" type="presParOf" srcId="{0091A2C1-B549-1045-846E-D7738C873881}" destId="{1A3193C0-443B-0C4A-B3BD-E22A04955139}" srcOrd="3" destOrd="0" presId="urn:microsoft.com/office/officeart/2005/8/layout/orgChart1"/>
    <dgm:cxn modelId="{A3B544B8-A1C9-7445-87FB-EFD7FC1CAE5B}" type="presParOf" srcId="{1A3193C0-443B-0C4A-B3BD-E22A04955139}" destId="{ED1992A8-4FD3-1744-ACF7-3EB49634ED40}" srcOrd="0" destOrd="0" presId="urn:microsoft.com/office/officeart/2005/8/layout/orgChart1"/>
    <dgm:cxn modelId="{94348CEC-A698-A346-A12B-F10EC8A7129C}" type="presParOf" srcId="{ED1992A8-4FD3-1744-ACF7-3EB49634ED40}" destId="{EB35B348-D5D1-944E-B1AE-869CB44B00C7}" srcOrd="0" destOrd="0" presId="urn:microsoft.com/office/officeart/2005/8/layout/orgChart1"/>
    <dgm:cxn modelId="{246449B1-1BD8-6E40-AA4B-CDF606A53A80}" type="presParOf" srcId="{ED1992A8-4FD3-1744-ACF7-3EB49634ED40}" destId="{8A438D08-FFB8-9749-9CA4-DA2742277E26}" srcOrd="1" destOrd="0" presId="urn:microsoft.com/office/officeart/2005/8/layout/orgChart1"/>
    <dgm:cxn modelId="{1C4F0BEC-125F-9E49-8872-77901F05F2C2}" type="presParOf" srcId="{1A3193C0-443B-0C4A-B3BD-E22A04955139}" destId="{66CE6D0E-E961-744B-9DCB-D73EBD44E7DE}" srcOrd="1" destOrd="0" presId="urn:microsoft.com/office/officeart/2005/8/layout/orgChart1"/>
    <dgm:cxn modelId="{0D4348E5-CDAE-6244-ACD4-2D71ADBB8789}" type="presParOf" srcId="{1A3193C0-443B-0C4A-B3BD-E22A04955139}" destId="{94DA4223-E89E-2E46-A108-48DAB6629E93}" srcOrd="2" destOrd="0" presId="urn:microsoft.com/office/officeart/2005/8/layout/orgChart1"/>
    <dgm:cxn modelId="{C7268E20-3651-F44E-9B28-7CC46344A070}" type="presParOf" srcId="{65F78BB4-7839-734C-9B5D-A43940E64694}" destId="{1AA53DD1-9334-0E4C-B567-F41F4181C174}" srcOrd="2" destOrd="0" presId="urn:microsoft.com/office/officeart/2005/8/layout/orgChart1"/>
    <dgm:cxn modelId="{B528A96C-C430-7448-AAC3-80CD6301B3D9}" type="presParOf" srcId="{B6D10582-7A3E-7441-AC9C-7AEDF10688FE}" destId="{1695D2FF-422A-7E4B-894E-91A571C9EA20}" srcOrd="4" destOrd="0" presId="urn:microsoft.com/office/officeart/2005/8/layout/orgChart1"/>
    <dgm:cxn modelId="{47E70311-368C-814B-96DE-506AD84A7596}" type="presParOf" srcId="{B6D10582-7A3E-7441-AC9C-7AEDF10688FE}" destId="{3B8CB4DC-D6ED-B742-B3C7-AD63C8F2F8A1}" srcOrd="5" destOrd="0" presId="urn:microsoft.com/office/officeart/2005/8/layout/orgChart1"/>
    <dgm:cxn modelId="{F6280CE4-D482-504D-BD18-1F127E07B013}" type="presParOf" srcId="{3B8CB4DC-D6ED-B742-B3C7-AD63C8F2F8A1}" destId="{11DCAA2C-096E-AC42-9483-B03F004D996B}" srcOrd="0" destOrd="0" presId="urn:microsoft.com/office/officeart/2005/8/layout/orgChart1"/>
    <dgm:cxn modelId="{154614FB-D26B-224C-844E-8A5E0ED9F4EB}" type="presParOf" srcId="{11DCAA2C-096E-AC42-9483-B03F004D996B}" destId="{3EFB3591-4F51-714C-A526-A6A67BA739AC}" srcOrd="0" destOrd="0" presId="urn:microsoft.com/office/officeart/2005/8/layout/orgChart1"/>
    <dgm:cxn modelId="{111D0AD7-B4FA-2F48-BDC1-B16CED989C98}" type="presParOf" srcId="{11DCAA2C-096E-AC42-9483-B03F004D996B}" destId="{D4D399F9-DD16-BB44-9034-05F878B670CD}" srcOrd="1" destOrd="0" presId="urn:microsoft.com/office/officeart/2005/8/layout/orgChart1"/>
    <dgm:cxn modelId="{0B90A5D6-7F9D-E645-9398-66EE1C88A9EB}" type="presParOf" srcId="{3B8CB4DC-D6ED-B742-B3C7-AD63C8F2F8A1}" destId="{AA316721-7367-AC4D-8C88-06E7D70A1873}" srcOrd="1" destOrd="0" presId="urn:microsoft.com/office/officeart/2005/8/layout/orgChart1"/>
    <dgm:cxn modelId="{33140D09-E83D-2A48-8B3F-255FB3753AAF}" type="presParOf" srcId="{3B8CB4DC-D6ED-B742-B3C7-AD63C8F2F8A1}" destId="{2923DBEB-85E8-7C47-9001-3AF6C3928B1B}" srcOrd="2" destOrd="0" presId="urn:microsoft.com/office/officeart/2005/8/layout/orgChart1"/>
    <dgm:cxn modelId="{37971DCF-F872-D14D-8F91-C27C605327D6}" type="presParOf" srcId="{B6D10582-7A3E-7441-AC9C-7AEDF10688FE}" destId="{4448C815-B274-1E4F-A12B-FC0B60D6EF8B}" srcOrd="6" destOrd="0" presId="urn:microsoft.com/office/officeart/2005/8/layout/orgChart1"/>
    <dgm:cxn modelId="{A5E26624-2A6A-4348-A706-858CC5123EBD}" type="presParOf" srcId="{B6D10582-7A3E-7441-AC9C-7AEDF10688FE}" destId="{B78596DE-2191-1C44-B58A-437B8BD00230}" srcOrd="7" destOrd="0" presId="urn:microsoft.com/office/officeart/2005/8/layout/orgChart1"/>
    <dgm:cxn modelId="{C13B1A17-E8F4-1345-BF9B-A57B876931E8}" type="presParOf" srcId="{B78596DE-2191-1C44-B58A-437B8BD00230}" destId="{C54A27B5-BD04-AA4C-81BB-6C07E66CEBFB}" srcOrd="0" destOrd="0" presId="urn:microsoft.com/office/officeart/2005/8/layout/orgChart1"/>
    <dgm:cxn modelId="{15A19C4D-0C38-D345-8D98-B5D75C646831}" type="presParOf" srcId="{C54A27B5-BD04-AA4C-81BB-6C07E66CEBFB}" destId="{BA7C575A-9B52-4048-9199-65B2435AF3E8}" srcOrd="0" destOrd="0" presId="urn:microsoft.com/office/officeart/2005/8/layout/orgChart1"/>
    <dgm:cxn modelId="{09F6E743-A8AA-1540-9FD5-ECEDD7302055}" type="presParOf" srcId="{C54A27B5-BD04-AA4C-81BB-6C07E66CEBFB}" destId="{DBF10BC6-0F8E-4C4A-8FCC-7F6AA807E19B}" srcOrd="1" destOrd="0" presId="urn:microsoft.com/office/officeart/2005/8/layout/orgChart1"/>
    <dgm:cxn modelId="{B02CDA03-14F3-7644-9A8B-96BDBEF88E19}" type="presParOf" srcId="{B78596DE-2191-1C44-B58A-437B8BD00230}" destId="{96D50BE4-1FBE-6145-B55B-C1C97C229E3F}" srcOrd="1" destOrd="0" presId="urn:microsoft.com/office/officeart/2005/8/layout/orgChart1"/>
    <dgm:cxn modelId="{521433A6-7672-7B44-B348-C88867E1B7A2}" type="presParOf" srcId="{B78596DE-2191-1C44-B58A-437B8BD00230}" destId="{A251EE46-3D9E-924D-A872-B4A43DFF96A3}" srcOrd="2" destOrd="0" presId="urn:microsoft.com/office/officeart/2005/8/layout/orgChart1"/>
    <dgm:cxn modelId="{C3A10C21-CB56-784B-B54F-C103C013F8F9}" type="presParOf" srcId="{505A69A0-E3AB-EC44-9D23-4094CA7E89E5}" destId="{BE172AED-45EC-F94E-B484-B8258A12E7FD}" srcOrd="2" destOrd="0" presId="urn:microsoft.com/office/officeart/2005/8/layout/orgChart1"/>
    <dgm:cxn modelId="{C1BC1157-1553-FC4C-B4B0-C24A98F2E94F}" type="presParOf" srcId="{05B7DAF0-2F23-384B-9A6A-4021D9C2D51A}" destId="{9B03BC7C-851A-564D-B26D-03565A84925B}" srcOrd="6" destOrd="0" presId="urn:microsoft.com/office/officeart/2005/8/layout/orgChart1"/>
    <dgm:cxn modelId="{19E4A9F9-5636-204F-AAAC-B484F49033E4}" type="presParOf" srcId="{05B7DAF0-2F23-384B-9A6A-4021D9C2D51A}" destId="{5CB41745-A5A0-224B-B830-F2B7B85AD1AD}" srcOrd="7" destOrd="0" presId="urn:microsoft.com/office/officeart/2005/8/layout/orgChart1"/>
    <dgm:cxn modelId="{0FEC8902-7863-5C4A-B37D-ADE014B5A4E9}" type="presParOf" srcId="{5CB41745-A5A0-224B-B830-F2B7B85AD1AD}" destId="{C150D130-2F00-264E-9122-3C6D2BC3526D}" srcOrd="0" destOrd="0" presId="urn:microsoft.com/office/officeart/2005/8/layout/orgChart1"/>
    <dgm:cxn modelId="{2FC83925-5CFA-844C-94FD-CFA034001D84}" type="presParOf" srcId="{C150D130-2F00-264E-9122-3C6D2BC3526D}" destId="{B0F659C5-7715-D846-84D6-25AFB71AC4E6}" srcOrd="0" destOrd="0" presId="urn:microsoft.com/office/officeart/2005/8/layout/orgChart1"/>
    <dgm:cxn modelId="{5CDD867E-CFB3-884A-9647-DCE0C2E0FA1C}" type="presParOf" srcId="{C150D130-2F00-264E-9122-3C6D2BC3526D}" destId="{1579612A-1F20-524F-B658-35496B2C9264}" srcOrd="1" destOrd="0" presId="urn:microsoft.com/office/officeart/2005/8/layout/orgChart1"/>
    <dgm:cxn modelId="{40A92AB9-F8B8-AE4C-B1E2-F85779D3078B}" type="presParOf" srcId="{5CB41745-A5A0-224B-B830-F2B7B85AD1AD}" destId="{F15B8C0D-5C9E-C74F-A0AD-BFCEED75B6B3}" srcOrd="1" destOrd="0" presId="urn:microsoft.com/office/officeart/2005/8/layout/orgChart1"/>
    <dgm:cxn modelId="{CA20F01C-B620-4441-9EA0-5F015F4D16AD}" type="presParOf" srcId="{5CB41745-A5A0-224B-B830-F2B7B85AD1AD}" destId="{50D7C202-9757-C646-BDE6-9A2B235AC7C8}" srcOrd="2" destOrd="0" presId="urn:microsoft.com/office/officeart/2005/8/layout/orgChart1"/>
    <dgm:cxn modelId="{1ED6CA3D-CAEE-BC45-9F9B-7D5568FFDEA1}" type="presParOf" srcId="{05B7DAF0-2F23-384B-9A6A-4021D9C2D51A}" destId="{C34C66F2-386A-2249-8E11-2F196C5BA691}" srcOrd="8" destOrd="0" presId="urn:microsoft.com/office/officeart/2005/8/layout/orgChart1"/>
    <dgm:cxn modelId="{A4DD4292-5E89-0F4E-BC67-0A463ABE94A2}" type="presParOf" srcId="{05B7DAF0-2F23-384B-9A6A-4021D9C2D51A}" destId="{1D81E61E-5D6B-3244-B2A3-D54C91A9B277}" srcOrd="9" destOrd="0" presId="urn:microsoft.com/office/officeart/2005/8/layout/orgChart1"/>
    <dgm:cxn modelId="{6C85AA7F-6B40-1447-9570-980CFE872426}" type="presParOf" srcId="{1D81E61E-5D6B-3244-B2A3-D54C91A9B277}" destId="{BF231E86-0A4D-C744-A1AA-F021995E11E7}" srcOrd="0" destOrd="0" presId="urn:microsoft.com/office/officeart/2005/8/layout/orgChart1"/>
    <dgm:cxn modelId="{0AC0D3A8-5187-E944-B86B-C8883E149419}" type="presParOf" srcId="{BF231E86-0A4D-C744-A1AA-F021995E11E7}" destId="{102034B5-EAAF-E148-918D-06E461C9E96B}" srcOrd="0" destOrd="0" presId="urn:microsoft.com/office/officeart/2005/8/layout/orgChart1"/>
    <dgm:cxn modelId="{84EDECCB-01D1-DF4A-AA15-B995250231E0}" type="presParOf" srcId="{BF231E86-0A4D-C744-A1AA-F021995E11E7}" destId="{14307C61-C7A3-7B4C-9178-097DF4952713}" srcOrd="1" destOrd="0" presId="urn:microsoft.com/office/officeart/2005/8/layout/orgChart1"/>
    <dgm:cxn modelId="{AC1910E5-3B18-B94C-8D6B-0B806F2731D7}" type="presParOf" srcId="{1D81E61E-5D6B-3244-B2A3-D54C91A9B277}" destId="{FB3D1CE4-6E86-5F40-AE66-B9116F47A408}" srcOrd="1" destOrd="0" presId="urn:microsoft.com/office/officeart/2005/8/layout/orgChart1"/>
    <dgm:cxn modelId="{2F24C226-C5BF-384B-BDD8-88D5C570BF5A}" type="presParOf" srcId="{1D81E61E-5D6B-3244-B2A3-D54C91A9B277}" destId="{091F52CE-8FB0-4246-98A6-C2A7BD234DBC}" srcOrd="2" destOrd="0" presId="urn:microsoft.com/office/officeart/2005/8/layout/orgChart1"/>
    <dgm:cxn modelId="{82243936-02D5-FA4F-AAC2-0CE32E227FA6}" type="presParOf" srcId="{17110802-8FDD-E84F-8EA9-AC8D8B15D8EC}" destId="{18372D83-FFEF-2B47-80F4-D873B7C17BE2}" srcOrd="2" destOrd="0" presId="urn:microsoft.com/office/officeart/2005/8/layout/orgChart1"/>
    <dgm:cxn modelId="{08E91CAA-9833-D54F-AECE-02A794F02DDD}" type="presParOf" srcId="{9508D9EB-E24B-804E-A1CF-761F5FFE78E3}" destId="{42782934-3DC7-1E47-B759-9048E7FDA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C66F2-386A-2249-8E11-2F196C5BA691}">
      <dsp:nvSpPr>
        <dsp:cNvPr id="0" name=""/>
        <dsp:cNvSpPr/>
      </dsp:nvSpPr>
      <dsp:spPr>
        <a:xfrm>
          <a:off x="4114799" y="1636840"/>
          <a:ext cx="3263761" cy="28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09"/>
              </a:lnTo>
              <a:lnTo>
                <a:pt x="3263761" y="141609"/>
              </a:lnTo>
              <a:lnTo>
                <a:pt x="3263761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3BC7C-851A-564D-B26D-03565A84925B}">
      <dsp:nvSpPr>
        <dsp:cNvPr id="0" name=""/>
        <dsp:cNvSpPr/>
      </dsp:nvSpPr>
      <dsp:spPr>
        <a:xfrm>
          <a:off x="4114799" y="1636840"/>
          <a:ext cx="1631880" cy="28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09"/>
              </a:lnTo>
              <a:lnTo>
                <a:pt x="1631880" y="141609"/>
              </a:lnTo>
              <a:lnTo>
                <a:pt x="1631880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8C815-B274-1E4F-A12B-FC0B60D6EF8B}">
      <dsp:nvSpPr>
        <dsp:cNvPr id="0" name=""/>
        <dsp:cNvSpPr/>
      </dsp:nvSpPr>
      <dsp:spPr>
        <a:xfrm>
          <a:off x="4114800" y="2594390"/>
          <a:ext cx="2447821" cy="28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09"/>
              </a:lnTo>
              <a:lnTo>
                <a:pt x="2447821" y="141609"/>
              </a:lnTo>
              <a:lnTo>
                <a:pt x="2447821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5D2FF-422A-7E4B-894E-91A571C9EA20}">
      <dsp:nvSpPr>
        <dsp:cNvPr id="0" name=""/>
        <dsp:cNvSpPr/>
      </dsp:nvSpPr>
      <dsp:spPr>
        <a:xfrm>
          <a:off x="4114800" y="2594390"/>
          <a:ext cx="815940" cy="28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09"/>
              </a:lnTo>
              <a:lnTo>
                <a:pt x="815940" y="141609"/>
              </a:lnTo>
              <a:lnTo>
                <a:pt x="815940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FE98-7618-904F-90C2-FABCF783705D}">
      <dsp:nvSpPr>
        <dsp:cNvPr id="0" name=""/>
        <dsp:cNvSpPr/>
      </dsp:nvSpPr>
      <dsp:spPr>
        <a:xfrm>
          <a:off x="2759394" y="3551940"/>
          <a:ext cx="1679731" cy="58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636"/>
              </a:lnTo>
              <a:lnTo>
                <a:pt x="1679731" y="5886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449A9-25E6-8441-B4A3-9469DA624A3E}">
      <dsp:nvSpPr>
        <dsp:cNvPr id="0" name=""/>
        <dsp:cNvSpPr/>
      </dsp:nvSpPr>
      <dsp:spPr>
        <a:xfrm>
          <a:off x="2759394" y="3551940"/>
          <a:ext cx="202299" cy="62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384"/>
              </a:lnTo>
              <a:lnTo>
                <a:pt x="202299" y="6203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C31F8-4AA4-6A41-BCC4-C20AC6724072}">
      <dsp:nvSpPr>
        <dsp:cNvPr id="0" name=""/>
        <dsp:cNvSpPr/>
      </dsp:nvSpPr>
      <dsp:spPr>
        <a:xfrm>
          <a:off x="3298859" y="2594390"/>
          <a:ext cx="815940" cy="283218"/>
        </a:xfrm>
        <a:custGeom>
          <a:avLst/>
          <a:gdLst/>
          <a:ahLst/>
          <a:cxnLst/>
          <a:rect l="0" t="0" r="0" b="0"/>
          <a:pathLst>
            <a:path>
              <a:moveTo>
                <a:pt x="815940" y="0"/>
              </a:moveTo>
              <a:lnTo>
                <a:pt x="815940" y="141609"/>
              </a:lnTo>
              <a:lnTo>
                <a:pt x="0" y="141609"/>
              </a:lnTo>
              <a:lnTo>
                <a:pt x="0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BC7B-AB18-3144-B73B-EB2DF7EA17F7}">
      <dsp:nvSpPr>
        <dsp:cNvPr id="0" name=""/>
        <dsp:cNvSpPr/>
      </dsp:nvSpPr>
      <dsp:spPr>
        <a:xfrm>
          <a:off x="1666978" y="2594390"/>
          <a:ext cx="2447821" cy="283218"/>
        </a:xfrm>
        <a:custGeom>
          <a:avLst/>
          <a:gdLst/>
          <a:ahLst/>
          <a:cxnLst/>
          <a:rect l="0" t="0" r="0" b="0"/>
          <a:pathLst>
            <a:path>
              <a:moveTo>
                <a:pt x="2447821" y="0"/>
              </a:moveTo>
              <a:lnTo>
                <a:pt x="2447821" y="141609"/>
              </a:lnTo>
              <a:lnTo>
                <a:pt x="0" y="141609"/>
              </a:lnTo>
              <a:lnTo>
                <a:pt x="0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BF24B-E027-4E47-9994-A9BAD761E6E0}">
      <dsp:nvSpPr>
        <dsp:cNvPr id="0" name=""/>
        <dsp:cNvSpPr/>
      </dsp:nvSpPr>
      <dsp:spPr>
        <a:xfrm>
          <a:off x="4069079" y="1636840"/>
          <a:ext cx="91440" cy="283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2AB0D-C359-3D46-A421-971261144562}">
      <dsp:nvSpPr>
        <dsp:cNvPr id="0" name=""/>
        <dsp:cNvSpPr/>
      </dsp:nvSpPr>
      <dsp:spPr>
        <a:xfrm>
          <a:off x="2482919" y="1636840"/>
          <a:ext cx="1631880" cy="283218"/>
        </a:xfrm>
        <a:custGeom>
          <a:avLst/>
          <a:gdLst/>
          <a:ahLst/>
          <a:cxnLst/>
          <a:rect l="0" t="0" r="0" b="0"/>
          <a:pathLst>
            <a:path>
              <a:moveTo>
                <a:pt x="1631880" y="0"/>
              </a:moveTo>
              <a:lnTo>
                <a:pt x="1631880" y="141609"/>
              </a:lnTo>
              <a:lnTo>
                <a:pt x="0" y="141609"/>
              </a:lnTo>
              <a:lnTo>
                <a:pt x="0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662AF-059F-4D4E-BE14-6AC2689C4AEA}">
      <dsp:nvSpPr>
        <dsp:cNvPr id="0" name=""/>
        <dsp:cNvSpPr/>
      </dsp:nvSpPr>
      <dsp:spPr>
        <a:xfrm>
          <a:off x="851038" y="1636840"/>
          <a:ext cx="3263761" cy="283218"/>
        </a:xfrm>
        <a:custGeom>
          <a:avLst/>
          <a:gdLst/>
          <a:ahLst/>
          <a:cxnLst/>
          <a:rect l="0" t="0" r="0" b="0"/>
          <a:pathLst>
            <a:path>
              <a:moveTo>
                <a:pt x="3263761" y="0"/>
              </a:moveTo>
              <a:lnTo>
                <a:pt x="3263761" y="141609"/>
              </a:lnTo>
              <a:lnTo>
                <a:pt x="0" y="141609"/>
              </a:lnTo>
              <a:lnTo>
                <a:pt x="0" y="2832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5ED4D-6E28-F44C-BB83-C6D86B2154A8}">
      <dsp:nvSpPr>
        <dsp:cNvPr id="0" name=""/>
        <dsp:cNvSpPr/>
      </dsp:nvSpPr>
      <dsp:spPr>
        <a:xfrm>
          <a:off x="4069079" y="679290"/>
          <a:ext cx="91440" cy="283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05ADC-918C-184F-AF52-B23DA46E48F0}">
      <dsp:nvSpPr>
        <dsp:cNvPr id="0" name=""/>
        <dsp:cNvSpPr/>
      </dsp:nvSpPr>
      <dsp:spPr>
        <a:xfrm>
          <a:off x="2396058" y="4959"/>
          <a:ext cx="3437482" cy="67433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Trans Tasman 3MT Final </a:t>
          </a:r>
          <a:endParaRPr lang="en-US" sz="2700" kern="1200" dirty="0"/>
        </a:p>
      </dsp:txBody>
      <dsp:txXfrm>
        <a:off x="2396058" y="4959"/>
        <a:ext cx="3437482" cy="674330"/>
      </dsp:txXfrm>
    </dsp:sp>
    <dsp:sp modelId="{D3E98188-0292-A04F-B8A4-E3F366257EAD}">
      <dsp:nvSpPr>
        <dsp:cNvPr id="0" name=""/>
        <dsp:cNvSpPr/>
      </dsp:nvSpPr>
      <dsp:spPr>
        <a:xfrm>
          <a:off x="2520533" y="962509"/>
          <a:ext cx="3188533" cy="67433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 Trobe 3MT Final</a:t>
          </a:r>
          <a:endParaRPr lang="en-US" sz="2700" kern="1200" dirty="0"/>
        </a:p>
      </dsp:txBody>
      <dsp:txXfrm>
        <a:off x="2520533" y="962509"/>
        <a:ext cx="3188533" cy="674330"/>
      </dsp:txXfrm>
    </dsp:sp>
    <dsp:sp modelId="{E598A0D2-D05D-6142-A3F7-B5D994966D30}">
      <dsp:nvSpPr>
        <dsp:cNvPr id="0" name=""/>
        <dsp:cNvSpPr/>
      </dsp:nvSpPr>
      <dsp:spPr>
        <a:xfrm>
          <a:off x="176707" y="1920059"/>
          <a:ext cx="1348661" cy="67433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Faculty</a:t>
          </a:r>
          <a:endParaRPr lang="en-US" sz="2700" kern="1200" dirty="0"/>
        </a:p>
      </dsp:txBody>
      <dsp:txXfrm>
        <a:off x="176707" y="1920059"/>
        <a:ext cx="1348661" cy="674330"/>
      </dsp:txXfrm>
    </dsp:sp>
    <dsp:sp modelId="{F48E69A1-47C4-7047-BDB8-1E2F29211ACF}">
      <dsp:nvSpPr>
        <dsp:cNvPr id="0" name=""/>
        <dsp:cNvSpPr/>
      </dsp:nvSpPr>
      <dsp:spPr>
        <a:xfrm>
          <a:off x="1808588" y="1920059"/>
          <a:ext cx="1348661" cy="67433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Faculty</a:t>
          </a:r>
          <a:endParaRPr lang="en-US" sz="2700" kern="1200" dirty="0"/>
        </a:p>
      </dsp:txBody>
      <dsp:txXfrm>
        <a:off x="1808588" y="1920059"/>
        <a:ext cx="1348661" cy="674330"/>
      </dsp:txXfrm>
    </dsp:sp>
    <dsp:sp modelId="{A373C863-D04C-9942-A920-ADF0D639A70F}">
      <dsp:nvSpPr>
        <dsp:cNvPr id="0" name=""/>
        <dsp:cNvSpPr/>
      </dsp:nvSpPr>
      <dsp:spPr>
        <a:xfrm>
          <a:off x="3440469" y="1920059"/>
          <a:ext cx="1348661" cy="67433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Faculty</a:t>
          </a:r>
          <a:endParaRPr lang="en-US" sz="2700" kern="1200" dirty="0"/>
        </a:p>
      </dsp:txBody>
      <dsp:txXfrm>
        <a:off x="3440469" y="1920059"/>
        <a:ext cx="1348661" cy="674330"/>
      </dsp:txXfrm>
    </dsp:sp>
    <dsp:sp modelId="{AED0341A-19B6-B842-8F53-ED5E04C1730A}">
      <dsp:nvSpPr>
        <dsp:cNvPr id="0" name=""/>
        <dsp:cNvSpPr/>
      </dsp:nvSpPr>
      <dsp:spPr>
        <a:xfrm>
          <a:off x="992647" y="2877609"/>
          <a:ext cx="1348661" cy="674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90"/>
              </a:solidFill>
            </a:rPr>
            <a:t>School</a:t>
          </a:r>
          <a:endParaRPr lang="en-US" sz="2700" kern="1200" dirty="0">
            <a:solidFill>
              <a:srgbClr val="000090"/>
            </a:solidFill>
          </a:endParaRPr>
        </a:p>
      </dsp:txBody>
      <dsp:txXfrm>
        <a:off x="992647" y="2877609"/>
        <a:ext cx="1348661" cy="674330"/>
      </dsp:txXfrm>
    </dsp:sp>
    <dsp:sp modelId="{8CA635CD-D556-7B49-9F9C-141BE5422934}">
      <dsp:nvSpPr>
        <dsp:cNvPr id="0" name=""/>
        <dsp:cNvSpPr/>
      </dsp:nvSpPr>
      <dsp:spPr>
        <a:xfrm>
          <a:off x="2624528" y="2877609"/>
          <a:ext cx="1348661" cy="674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90"/>
              </a:solidFill>
            </a:rPr>
            <a:t>School</a:t>
          </a:r>
          <a:endParaRPr lang="en-US" sz="2700" kern="1200" dirty="0">
            <a:solidFill>
              <a:srgbClr val="000090"/>
            </a:solidFill>
          </a:endParaRPr>
        </a:p>
      </dsp:txBody>
      <dsp:txXfrm>
        <a:off x="2624528" y="2877609"/>
        <a:ext cx="1348661" cy="674330"/>
      </dsp:txXfrm>
    </dsp:sp>
    <dsp:sp modelId="{862B0E22-9385-604A-9C33-9B78947F0AF2}">
      <dsp:nvSpPr>
        <dsp:cNvPr id="0" name=""/>
        <dsp:cNvSpPr/>
      </dsp:nvSpPr>
      <dsp:spPr>
        <a:xfrm>
          <a:off x="2961694" y="3835159"/>
          <a:ext cx="1348661" cy="67433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90"/>
              </a:solidFill>
            </a:rPr>
            <a:t>Heat 1</a:t>
          </a:r>
          <a:endParaRPr lang="en-US" sz="2700" kern="1200" dirty="0">
            <a:solidFill>
              <a:srgbClr val="000090"/>
            </a:solidFill>
          </a:endParaRPr>
        </a:p>
      </dsp:txBody>
      <dsp:txXfrm>
        <a:off x="2961694" y="3835159"/>
        <a:ext cx="1348661" cy="674330"/>
      </dsp:txXfrm>
    </dsp:sp>
    <dsp:sp modelId="{EB35B348-D5D1-944E-B1AE-869CB44B00C7}">
      <dsp:nvSpPr>
        <dsp:cNvPr id="0" name=""/>
        <dsp:cNvSpPr/>
      </dsp:nvSpPr>
      <dsp:spPr>
        <a:xfrm>
          <a:off x="4439126" y="3803411"/>
          <a:ext cx="1348661" cy="67433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90"/>
              </a:solidFill>
            </a:rPr>
            <a:t>Heat 2</a:t>
          </a:r>
          <a:endParaRPr lang="en-US" sz="2700" kern="1200" dirty="0">
            <a:solidFill>
              <a:srgbClr val="000090"/>
            </a:solidFill>
          </a:endParaRPr>
        </a:p>
      </dsp:txBody>
      <dsp:txXfrm>
        <a:off x="4439126" y="3803411"/>
        <a:ext cx="1348661" cy="674330"/>
      </dsp:txXfrm>
    </dsp:sp>
    <dsp:sp modelId="{3EFB3591-4F51-714C-A526-A6A67BA739AC}">
      <dsp:nvSpPr>
        <dsp:cNvPr id="0" name=""/>
        <dsp:cNvSpPr/>
      </dsp:nvSpPr>
      <dsp:spPr>
        <a:xfrm>
          <a:off x="4256409" y="2877609"/>
          <a:ext cx="1348661" cy="674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90"/>
              </a:solidFill>
            </a:rPr>
            <a:t>School</a:t>
          </a:r>
          <a:endParaRPr lang="en-US" sz="2700" kern="1200" dirty="0">
            <a:solidFill>
              <a:srgbClr val="000090"/>
            </a:solidFill>
          </a:endParaRPr>
        </a:p>
      </dsp:txBody>
      <dsp:txXfrm>
        <a:off x="4256409" y="2877609"/>
        <a:ext cx="1348661" cy="674330"/>
      </dsp:txXfrm>
    </dsp:sp>
    <dsp:sp modelId="{BA7C575A-9B52-4048-9199-65B2435AF3E8}">
      <dsp:nvSpPr>
        <dsp:cNvPr id="0" name=""/>
        <dsp:cNvSpPr/>
      </dsp:nvSpPr>
      <dsp:spPr>
        <a:xfrm>
          <a:off x="5888290" y="2877609"/>
          <a:ext cx="1348661" cy="674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90"/>
              </a:solidFill>
            </a:rPr>
            <a:t>School</a:t>
          </a:r>
          <a:endParaRPr lang="en-US" sz="2700" kern="1200" dirty="0">
            <a:solidFill>
              <a:srgbClr val="000090"/>
            </a:solidFill>
          </a:endParaRPr>
        </a:p>
      </dsp:txBody>
      <dsp:txXfrm>
        <a:off x="5888290" y="2877609"/>
        <a:ext cx="1348661" cy="674330"/>
      </dsp:txXfrm>
    </dsp:sp>
    <dsp:sp modelId="{B0F659C5-7715-D846-84D6-25AFB71AC4E6}">
      <dsp:nvSpPr>
        <dsp:cNvPr id="0" name=""/>
        <dsp:cNvSpPr/>
      </dsp:nvSpPr>
      <dsp:spPr>
        <a:xfrm>
          <a:off x="5072349" y="1920059"/>
          <a:ext cx="1348661" cy="67433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Faculty</a:t>
          </a:r>
          <a:endParaRPr lang="en-US" sz="2700" kern="1200" dirty="0"/>
        </a:p>
      </dsp:txBody>
      <dsp:txXfrm>
        <a:off x="5072349" y="1920059"/>
        <a:ext cx="1348661" cy="674330"/>
      </dsp:txXfrm>
    </dsp:sp>
    <dsp:sp modelId="{102034B5-EAAF-E148-918D-06E461C9E96B}">
      <dsp:nvSpPr>
        <dsp:cNvPr id="0" name=""/>
        <dsp:cNvSpPr/>
      </dsp:nvSpPr>
      <dsp:spPr>
        <a:xfrm>
          <a:off x="6704230" y="1920059"/>
          <a:ext cx="1348661" cy="67433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Faculty</a:t>
          </a:r>
          <a:endParaRPr lang="en-US" sz="2700" kern="1200" dirty="0"/>
        </a:p>
      </dsp:txBody>
      <dsp:txXfrm>
        <a:off x="6704230" y="1920059"/>
        <a:ext cx="1348661" cy="674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B3760-4D83-412E-95D5-FF1D525D5DB6}" type="datetimeFigureOut">
              <a:rPr lang="en-AU" smtClean="0"/>
              <a:pPr/>
              <a:t>11/04/2013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7CD3-DC42-4A2F-B4B9-8C3540782FE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97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7CD3-DC42-4A2F-B4B9-8C3540782FE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31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Winner’s supervisor also gets to accompany the winner.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7CD3-DC42-4A2F-B4B9-8C3540782FE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47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effectLst/>
              </a:rPr>
              <a:t>Note: degree must be at least two thirds research (definition drawn from Grant Guidelines 2006 for Higher Education Support Act (HESA) 2003)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7CD3-DC42-4A2F-B4B9-8C3540782FE7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19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3MT is not an exercise in trivialising or ‘dumbing-down’ research but forces students to consolidate their ideas and </a:t>
            </a:r>
            <a:r>
              <a:rPr lang="en-AU" dirty="0" err="1" smtClean="0">
                <a:effectLst/>
              </a:rPr>
              <a:t>crystalise</a:t>
            </a:r>
            <a:r>
              <a:rPr lang="en-AU" dirty="0" smtClean="0">
                <a:effectLst/>
              </a:rPr>
              <a:t> their research discoveries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7CD3-DC42-4A2F-B4B9-8C3540782FE7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94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It is important that</a:t>
            </a:r>
            <a:r>
              <a:rPr lang="en-AU" baseline="0" dirty="0" smtClean="0"/>
              <a:t> the participants get many chances to practice and it is for this reason that we recommend School heats, however we understand that this is not </a:t>
            </a:r>
            <a:r>
              <a:rPr lang="en-AU" baseline="0" smtClean="0"/>
              <a:t>always possible.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7CD3-DC42-4A2F-B4B9-8C3540782FE7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71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7CD3-DC42-4A2F-B4B9-8C3540782FE7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19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7CD3-DC42-4A2F-B4B9-8C3540782FE7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1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25649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4664"/>
            <a:ext cx="3438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.burnett@latrobe.edu.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1628800"/>
            <a:ext cx="8748464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 algn="ctr"/>
            <a:r>
              <a:rPr lang="en-AU" sz="6000" b="1" dirty="0" smtClean="0"/>
              <a:t>Three </a:t>
            </a:r>
            <a:r>
              <a:rPr lang="en-AU" sz="6000" b="1" dirty="0"/>
              <a:t>Minute </a:t>
            </a:r>
            <a:r>
              <a:rPr lang="en-AU" sz="6000" b="1" dirty="0" smtClean="0"/>
              <a:t>Thesis</a:t>
            </a:r>
          </a:p>
          <a:p>
            <a:pPr algn="ctr"/>
            <a:r>
              <a:rPr lang="en-AU" sz="6000" dirty="0" smtClean="0"/>
              <a:t>3MT™</a:t>
            </a:r>
            <a:r>
              <a:rPr lang="en-AU" sz="6000" b="1" dirty="0" smtClean="0"/>
              <a:t>   </a:t>
            </a:r>
            <a:endParaRPr lang="en-AU" sz="6000" b="1" dirty="0"/>
          </a:p>
          <a:p>
            <a:pPr algn="ctr"/>
            <a:endParaRPr lang="en-AU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0280" cy="836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2724" y="6309318"/>
            <a:ext cx="148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/>
              <a:t>April </a:t>
            </a:r>
            <a:r>
              <a:rPr lang="en-AU" sz="2400" b="1" dirty="0" smtClean="0"/>
              <a:t>2013</a:t>
            </a:r>
            <a:endParaRPr lang="en-AU" sz="2400" b="1" dirty="0"/>
          </a:p>
        </p:txBody>
      </p:sp>
      <p:pic>
        <p:nvPicPr>
          <p:cNvPr id="1026" name="Picture 2" descr="Y:\RGSO\RED\3MT\Resources\3MTlogo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5736" y="3974515"/>
            <a:ext cx="5472608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b="1" dirty="0" smtClean="0"/>
              <a:t>Introduction</a:t>
            </a:r>
          </a:p>
          <a:p>
            <a:endParaRPr lang="en-AU" sz="2400" b="1" dirty="0" smtClean="0"/>
          </a:p>
          <a:p>
            <a:pPr algn="ctr"/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Professor </a:t>
            </a: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Annette Street</a:t>
            </a: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Contact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Information will go to the ADRs in all faculties this week and they will decide on the contact person.</a:t>
            </a:r>
          </a:p>
          <a:p>
            <a:pPr>
              <a:buNone/>
            </a:pPr>
            <a:endParaRPr lang="en-AU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AU" sz="2400" dirty="0" smtClean="0"/>
              <a:t>That person will then send out the handbooks for both </a:t>
            </a:r>
          </a:p>
          <a:p>
            <a:pPr marL="0" indent="0">
              <a:buNone/>
            </a:pPr>
            <a:r>
              <a:rPr lang="en-AU" sz="2400" dirty="0" smtClean="0"/>
              <a:t>co-ordinators and students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The 3MT contact for the university is: Carol Burnett</a:t>
            </a:r>
          </a:p>
          <a:p>
            <a:pPr marL="0" indent="0">
              <a:buNone/>
            </a:pPr>
            <a:r>
              <a:rPr lang="en-AU" sz="2400" dirty="0" smtClean="0"/>
              <a:t>Ph: 9479 5644</a:t>
            </a:r>
          </a:p>
          <a:p>
            <a:pPr marL="0" indent="0">
              <a:buNone/>
            </a:pPr>
            <a:r>
              <a:rPr lang="en-AU" sz="2400" dirty="0" smtClean="0"/>
              <a:t>Email: </a:t>
            </a:r>
            <a:r>
              <a:rPr lang="en-AU" sz="2400" dirty="0" smtClean="0">
                <a:hlinkClick r:id="rId3"/>
              </a:rPr>
              <a:t>c.burnett@latrobe.edu.au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0280" cy="836712"/>
          </a:xfrm>
          <a:prstGeom prst="rect">
            <a:avLst/>
          </a:prstGeom>
        </p:spPr>
      </p:pic>
      <p:pic>
        <p:nvPicPr>
          <p:cNvPr id="5" name="Picture 2" descr="Y:\RGSO\RED\3MT\Resources\3MTlogo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Any Questions?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4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517632" cy="1143000"/>
          </a:xfrm>
        </p:spPr>
        <p:txBody>
          <a:bodyPr/>
          <a:lstStyle/>
          <a:p>
            <a:pPr algn="l"/>
            <a:r>
              <a:rPr lang="en-AU" b="1" dirty="0" smtClean="0"/>
              <a:t>What is the Trans-Tasman</a:t>
            </a:r>
            <a:r>
              <a:rPr lang="en-AU" dirty="0" smtClean="0"/>
              <a:t>(3MT™)</a:t>
            </a:r>
            <a:r>
              <a:rPr lang="en-AU" b="1" dirty="0" smtClean="0"/>
              <a:t>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880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 smtClean="0"/>
              <a:t>A skills development activity which challenges Research Higher Degree students to explain their research project to a non-specialist audience in just three minutes.  </a:t>
            </a:r>
          </a:p>
          <a:p>
            <a:endParaRPr lang="en-AU" dirty="0"/>
          </a:p>
        </p:txBody>
      </p:sp>
      <p:pic>
        <p:nvPicPr>
          <p:cNvPr id="4" name="Picture 2" descr="Y:\RGSO\RED\3MT\Resources\3MTlogo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6712"/>
            <a:ext cx="8001000" cy="1143000"/>
          </a:xfrm>
        </p:spPr>
        <p:txBody>
          <a:bodyPr/>
          <a:lstStyle/>
          <a:p>
            <a:pPr algn="l"/>
            <a:r>
              <a:rPr lang="en-AU" b="1" dirty="0" smtClean="0"/>
              <a:t>Why do it?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AU" dirty="0" smtClean="0"/>
              <a:t>Great skill to have</a:t>
            </a:r>
          </a:p>
          <a:p>
            <a:r>
              <a:rPr lang="en-AU" dirty="0" smtClean="0"/>
              <a:t>Develop confidence and competence</a:t>
            </a:r>
          </a:p>
          <a:p>
            <a:r>
              <a:rPr lang="en-AU" dirty="0" smtClean="0"/>
              <a:t>A winner for your CV</a:t>
            </a:r>
          </a:p>
          <a:p>
            <a:r>
              <a:rPr lang="en-AU" dirty="0" smtClean="0"/>
              <a:t>Fun to prepare with colleagues</a:t>
            </a:r>
          </a:p>
          <a:p>
            <a:r>
              <a:rPr lang="en-AU" dirty="0" smtClean="0"/>
              <a:t>You can win travel grants</a:t>
            </a:r>
          </a:p>
          <a:p>
            <a:r>
              <a:rPr lang="en-AU" dirty="0" smtClean="0"/>
              <a:t>La Trobe winner gets trip The University of Western Sydney for the final in October.</a:t>
            </a:r>
            <a:endParaRPr lang="en-AU" dirty="0"/>
          </a:p>
        </p:txBody>
      </p:sp>
      <p:pic>
        <p:nvPicPr>
          <p:cNvPr id="4" name="Picture 2" descr="Y:\RGSO\RED\3MT\Resources\3MTlogo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980728"/>
            <a:ext cx="8229600" cy="1143000"/>
          </a:xfrm>
        </p:spPr>
        <p:txBody>
          <a:bodyPr/>
          <a:lstStyle/>
          <a:p>
            <a:pPr algn="l"/>
            <a:r>
              <a:rPr lang="en-AU" b="1" dirty="0" smtClean="0"/>
              <a:t>Who can take part?</a:t>
            </a:r>
            <a:br>
              <a:rPr lang="en-AU" b="1" dirty="0" smtClean="0"/>
            </a:b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8313" y="2132856"/>
            <a:ext cx="8229600" cy="3886944"/>
          </a:xfrm>
        </p:spPr>
        <p:txBody>
          <a:bodyPr/>
          <a:lstStyle/>
          <a:p>
            <a:r>
              <a:rPr lang="en-AU" dirty="0" smtClean="0"/>
              <a:t>Any one who is active in a Doctoral program with at least 66% research </a:t>
            </a:r>
          </a:p>
          <a:p>
            <a:r>
              <a:rPr lang="en-AU" dirty="0" smtClean="0"/>
              <a:t>Anyone with a thesis under submission on the date of their first presentation in their local competition </a:t>
            </a:r>
          </a:p>
          <a:p>
            <a:r>
              <a:rPr lang="en-AU" dirty="0" smtClean="0"/>
              <a:t>Graduates are not eligible.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0280" cy="836712"/>
          </a:xfrm>
          <a:prstGeom prst="rect">
            <a:avLst/>
          </a:prstGeom>
        </p:spPr>
      </p:pic>
      <p:pic>
        <p:nvPicPr>
          <p:cNvPr id="5" name="Picture 2" descr="Y:\RGSO\RED\3MT\Resources\3MTlogo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Rules</a:t>
            </a:r>
            <a:endParaRPr lang="en-AU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3"/>
          </a:xfrm>
        </p:spPr>
        <p:txBody>
          <a:bodyPr/>
          <a:lstStyle/>
          <a:p>
            <a:r>
              <a:rPr lang="en-US" dirty="0" smtClean="0"/>
              <a:t>Single static PowerPoint slide is permitted</a:t>
            </a:r>
          </a:p>
          <a:p>
            <a:r>
              <a:rPr lang="en-US" dirty="0" smtClean="0"/>
              <a:t>No additional props</a:t>
            </a:r>
          </a:p>
          <a:p>
            <a:r>
              <a:rPr lang="en-US" dirty="0" smtClean="0"/>
              <a:t>3 minutes maximum</a:t>
            </a:r>
          </a:p>
          <a:p>
            <a:r>
              <a:rPr lang="en-US" dirty="0" smtClean="0"/>
              <a:t>Competitors exceeding 3 minutes are disqualified</a:t>
            </a:r>
          </a:p>
          <a:p>
            <a:r>
              <a:rPr lang="en-US" dirty="0" smtClean="0"/>
              <a:t>Decision of the adjudicating panel is final.</a:t>
            </a:r>
            <a:endParaRPr lang="en-A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b="11342"/>
          <a:stretch>
            <a:fillRect/>
          </a:stretch>
        </p:blipFill>
        <p:spPr bwMode="auto">
          <a:xfrm>
            <a:off x="0" y="6093296"/>
            <a:ext cx="91725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0280" cy="836712"/>
          </a:xfrm>
          <a:prstGeom prst="rect">
            <a:avLst/>
          </a:prstGeom>
        </p:spPr>
      </p:pic>
      <p:pic>
        <p:nvPicPr>
          <p:cNvPr id="8" name="Picture 2" descr="Y:\RGSO\RED\3MT\Resources\3MTlogo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Judging Criteria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33400" y="1628800"/>
            <a:ext cx="8229600" cy="4725962"/>
          </a:xfrm>
        </p:spPr>
        <p:txBody>
          <a:bodyPr/>
          <a:lstStyle/>
          <a:p>
            <a:r>
              <a:rPr lang="en-AU" dirty="0" smtClean="0">
                <a:solidFill>
                  <a:srgbClr val="000090"/>
                </a:solidFill>
              </a:rPr>
              <a:t>Communication Style </a:t>
            </a:r>
            <a:r>
              <a:rPr lang="en-AU" dirty="0" smtClean="0"/>
              <a:t>– was thesis topic and its significance communicated in language appropriate to an intelligent but non-specialist audience?</a:t>
            </a:r>
          </a:p>
          <a:p>
            <a:r>
              <a:rPr lang="en-AU" dirty="0" smtClean="0">
                <a:solidFill>
                  <a:srgbClr val="000090"/>
                </a:solidFill>
              </a:rPr>
              <a:t>Comprehension </a:t>
            </a:r>
            <a:r>
              <a:rPr lang="en-AU" dirty="0" smtClean="0"/>
              <a:t>– did the presentation help you understand the research?</a:t>
            </a:r>
          </a:p>
          <a:p>
            <a:r>
              <a:rPr lang="en-AU" dirty="0" smtClean="0">
                <a:solidFill>
                  <a:srgbClr val="000090"/>
                </a:solidFill>
              </a:rPr>
              <a:t>Engagement </a:t>
            </a:r>
            <a:r>
              <a:rPr lang="en-AU" dirty="0" smtClean="0"/>
              <a:t>– did the oration make you want to know more?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0280" cy="836712"/>
          </a:xfrm>
          <a:prstGeom prst="rect">
            <a:avLst/>
          </a:prstGeom>
        </p:spPr>
      </p:pic>
      <p:pic>
        <p:nvPicPr>
          <p:cNvPr id="7" name="Picture 2" descr="Y:\RGSO\RED\3MT\Resources\3MTlogo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648401"/>
              </p:ext>
            </p:extLst>
          </p:nvPr>
        </p:nvGraphicFramePr>
        <p:xfrm>
          <a:off x="609600" y="1340768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Y:\RGSO\RED\3MT\Resources\3MTlogo20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24327" cy="10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Prizes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86746"/>
          </a:xfrm>
        </p:spPr>
        <p:txBody>
          <a:bodyPr/>
          <a:lstStyle/>
          <a:p>
            <a:pPr>
              <a:buNone/>
            </a:pPr>
            <a:r>
              <a:rPr lang="en-AU" sz="2400" dirty="0" smtClean="0">
                <a:solidFill>
                  <a:srgbClr val="000090"/>
                </a:solidFill>
              </a:rPr>
              <a:t>Trans- Tasman Prizes</a:t>
            </a:r>
          </a:p>
          <a:p>
            <a:r>
              <a:rPr lang="en-AU" sz="2400" dirty="0" smtClean="0"/>
              <a:t>Winner:  $5000 research travel grant</a:t>
            </a:r>
          </a:p>
          <a:p>
            <a:r>
              <a:rPr lang="en-AU" sz="2400" dirty="0" smtClean="0"/>
              <a:t>Runner-up:  $2000 research travel grant</a:t>
            </a:r>
          </a:p>
          <a:p>
            <a:r>
              <a:rPr lang="en-AU" sz="2400" dirty="0" smtClean="0"/>
              <a:t>People's Choice: $1000 research travel grant</a:t>
            </a:r>
          </a:p>
          <a:p>
            <a:pPr>
              <a:buNone/>
            </a:pPr>
            <a:endParaRPr lang="en-AU" sz="2400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AU" sz="2400" dirty="0" smtClean="0">
                <a:solidFill>
                  <a:srgbClr val="000090"/>
                </a:solidFill>
              </a:rPr>
              <a:t>La Trobe Prizes</a:t>
            </a:r>
          </a:p>
          <a:p>
            <a:r>
              <a:rPr lang="en-AU" sz="2400" dirty="0" smtClean="0"/>
              <a:t>Winner:  $5000 research travel grant</a:t>
            </a:r>
          </a:p>
          <a:p>
            <a:r>
              <a:rPr lang="en-AU" sz="2400" dirty="0" smtClean="0"/>
              <a:t>Runner-up:  $2000 research travel grant</a:t>
            </a:r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0280" cy="836712"/>
          </a:xfrm>
          <a:prstGeom prst="rect">
            <a:avLst/>
          </a:prstGeom>
        </p:spPr>
      </p:pic>
      <p:pic>
        <p:nvPicPr>
          <p:cNvPr id="5" name="Picture 2" descr="Y:\RGSO\RED\3MT\Resources\3MTlogo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764704"/>
            <a:ext cx="7129463" cy="5256584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AU" sz="4400" b="1" dirty="0" smtClean="0">
                <a:latin typeface="+mj-lt"/>
                <a:ea typeface="+mj-ea"/>
                <a:cs typeface="+mj-cs"/>
              </a:rPr>
              <a:t>Timelines</a:t>
            </a:r>
          </a:p>
          <a:p>
            <a:pPr marL="0" indent="0" eaLnBrk="1" hangingPunct="1">
              <a:buNone/>
              <a:defRPr/>
            </a:pPr>
            <a:endParaRPr lang="en-AU" sz="1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02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62658"/>
              </p:ext>
            </p:extLst>
          </p:nvPr>
        </p:nvGraphicFramePr>
        <p:xfrm>
          <a:off x="533401" y="1752600"/>
          <a:ext cx="8305799" cy="42157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4383"/>
                <a:gridCol w="6211416"/>
              </a:tblGrid>
              <a:tr h="5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/>
                        <a:t>April</a:t>
                      </a:r>
                      <a:r>
                        <a:rPr lang="en-US" sz="2400" b="0" dirty="0"/>
                        <a:t> </a:t>
                      </a:r>
                      <a:endParaRPr lang="en-US" sz="2400" b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 smtClean="0"/>
                        <a:t>HDR Scholars </a:t>
                      </a:r>
                      <a:r>
                        <a:rPr lang="en-US" sz="2400" b="0" dirty="0"/>
                        <a:t>start preparing </a:t>
                      </a:r>
                      <a:endParaRPr lang="en-US" sz="2400" b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June – July 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School </a:t>
                      </a:r>
                      <a:r>
                        <a:rPr lang="en-US" sz="2400" dirty="0" smtClean="0"/>
                        <a:t>judging takes place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August 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Faculty  heats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19 September 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La </a:t>
                      </a:r>
                      <a:r>
                        <a:rPr lang="en-US" sz="2400" dirty="0"/>
                        <a:t>Trobe Final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28 September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baseline="0" dirty="0" smtClean="0"/>
                        <a:t>Deadline for notification of entrants to University of Western Sydney</a:t>
                      </a:r>
                      <a:endParaRPr lang="en-US" sz="2400" baseline="0" dirty="0" smtClean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18 October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dirty="0"/>
                        <a:t>Trans-Tasman 3Mt </a:t>
                      </a:r>
                      <a:r>
                        <a:rPr lang="en-US" sz="2400" dirty="0" smtClean="0"/>
                        <a:t>Final, </a:t>
                      </a:r>
                      <a:r>
                        <a:rPr lang="en-US" sz="2400" baseline="0" dirty="0" smtClean="0"/>
                        <a:t>University of Western Sydney</a:t>
                      </a:r>
                      <a:endParaRPr lang="en-US" sz="2400" baseline="0" dirty="0" smtClean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Y:\RGSO\RED\3MT\Resources\3MTlogo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42" y="352949"/>
            <a:ext cx="3584367" cy="12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3MT template slide</Template>
  <TotalTime>642</TotalTime>
  <Words>403</Words>
  <Application>Microsoft Office PowerPoint</Application>
  <PresentationFormat>On-screen Show (4:3)</PresentationFormat>
  <Paragraphs>89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PowerPoint Presentation</vt:lpstr>
      <vt:lpstr>What is the Trans-Tasman(3MT™)?</vt:lpstr>
      <vt:lpstr>Why do it?</vt:lpstr>
      <vt:lpstr>Who can take part? </vt:lpstr>
      <vt:lpstr>Rules</vt:lpstr>
      <vt:lpstr>Judging Criteria</vt:lpstr>
      <vt:lpstr>Process</vt:lpstr>
      <vt:lpstr>Prizes</vt:lpstr>
      <vt:lpstr>PowerPoint Presentation</vt:lpstr>
      <vt:lpstr>Contact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Georgia Poulton</dc:creator>
  <cp:lastModifiedBy>Windows User</cp:lastModifiedBy>
  <cp:revision>75</cp:revision>
  <dcterms:created xsi:type="dcterms:W3CDTF">2012-03-16T06:06:11Z</dcterms:created>
  <dcterms:modified xsi:type="dcterms:W3CDTF">2013-04-10T22:00:56Z</dcterms:modified>
</cp:coreProperties>
</file>